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73" r:id="rId6"/>
    <p:sldId id="261" r:id="rId7"/>
    <p:sldId id="275" r:id="rId8"/>
    <p:sldId id="274" r:id="rId9"/>
    <p:sldId id="262" r:id="rId10"/>
    <p:sldId id="263" r:id="rId11"/>
    <p:sldId id="264" r:id="rId12"/>
    <p:sldId id="278" r:id="rId13"/>
    <p:sldId id="277" r:id="rId14"/>
    <p:sldId id="265" r:id="rId15"/>
    <p:sldId id="266" r:id="rId16"/>
    <p:sldId id="267" r:id="rId17"/>
    <p:sldId id="268" r:id="rId18"/>
    <p:sldId id="279" r:id="rId19"/>
    <p:sldId id="269" r:id="rId20"/>
    <p:sldId id="280" r:id="rId21"/>
    <p:sldId id="270" r:id="rId22"/>
    <p:sldId id="271" r:id="rId23"/>
    <p:sldId id="257" r:id="rId24"/>
    <p:sldId id="276" r:id="rId25"/>
    <p:sldId id="272" r:id="rId2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1" Type="http://schemas.openxmlformats.org/officeDocument/2006/relationships/image" Target="../media/image4.png"/></Relationships>
</file>

<file path=ppt/diagrams/_rels/data2.xml.rels><?xml version="1.0" encoding="UTF-8" standalone="yes"?>
<Relationships xmlns="http://schemas.openxmlformats.org/package/2006/relationships"><Relationship Id="rId1" Type="http://schemas.openxmlformats.org/officeDocument/2006/relationships/image" Target="../media/image7.png"/></Relationships>
</file>

<file path=ppt/diagrams/_rels/data3.xml.rels><?xml version="1.0" encoding="UTF-8" standalone="yes"?>
<Relationships xmlns="http://schemas.openxmlformats.org/package/2006/relationships"><Relationship Id="rId1" Type="http://schemas.openxmlformats.org/officeDocument/2006/relationships/image" Target="../media/image13.png"/></Relationships>
</file>

<file path=ppt/diagrams/_rels/data4.xml.rels><?xml version="1.0" encoding="UTF-8" standalone="yes"?>
<Relationships xmlns="http://schemas.openxmlformats.org/package/2006/relationships"><Relationship Id="rId1" Type="http://schemas.openxmlformats.org/officeDocument/2006/relationships/image" Target="../media/image19.png"/></Relationships>
</file>

<file path=ppt/diagrams/_rels/data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image" Target="../media/image20.png"/></Relationships>
</file>

<file path=ppt/diagrams/_rels/data6.xml.rels><?xml version="1.0" encoding="UTF-8" standalone="yes"?>
<Relationships xmlns="http://schemas.openxmlformats.org/package/2006/relationships"><Relationship Id="rId1" Type="http://schemas.openxmlformats.org/officeDocument/2006/relationships/image" Target="../media/image23.png"/></Relationships>
</file>

<file path=ppt/diagrams/_rels/data7.xml.rels><?xml version="1.0" encoding="UTF-8" standalone="yes"?>
<Relationships xmlns="http://schemas.openxmlformats.org/package/2006/relationships"><Relationship Id="rId1" Type="http://schemas.openxmlformats.org/officeDocument/2006/relationships/image" Target="../media/image25.png"/></Relationships>
</file>

<file path=ppt/diagrams/_rels/data9.xml.rels><?xml version="1.0" encoding="UTF-8" standalone="yes"?>
<Relationships xmlns="http://schemas.openxmlformats.org/package/2006/relationships"><Relationship Id="rId1" Type="http://schemas.openxmlformats.org/officeDocument/2006/relationships/image" Target="../media/image27.png"/></Relationships>
</file>

<file path=ppt/diagrams/_rels/data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image" Target="../media/image28.png"/></Relationships>
</file>

<file path=ppt/diagrams/_rels/data11.xml.rels><?xml version="1.0" encoding="UTF-8" standalone="yes"?>
<Relationships xmlns="http://schemas.openxmlformats.org/package/2006/relationships"><Relationship Id="rId1" Type="http://schemas.openxmlformats.org/officeDocument/2006/relationships/image" Target="../media/image31.jpeg"/></Relationships>
</file>

<file path=ppt/diagrams/_rels/data12.xml.rels><?xml version="1.0" encoding="UTF-8" standalone="yes"?>
<Relationships xmlns="http://schemas.openxmlformats.org/package/2006/relationships"><Relationship Id="rId1" Type="http://schemas.openxmlformats.org/officeDocument/2006/relationships/image" Target="../media/image33.png"/></Relationships>
</file>

<file path=ppt/diagrams/_rels/data1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image" Target="../media/image36.png"/></Relationships>
</file>

<file path=ppt/diagrams/_rels/data15.xml.rels><?xml version="1.0" encoding="UTF-8" standalone="yes"?>
<Relationships xmlns="http://schemas.openxmlformats.org/package/2006/relationships"><Relationship Id="rId1" Type="http://schemas.openxmlformats.org/officeDocument/2006/relationships/image" Target="../media/image40.png"/></Relationships>
</file>

<file path=ppt/diagrams/_rels/drawing1.xml.rels><?xml version="1.0" encoding="UTF-8" standalone="yes"?>
<Relationships xmlns="http://schemas.openxmlformats.org/package/2006/relationships"><Relationship Id="rId1" Type="http://schemas.openxmlformats.org/officeDocument/2006/relationships/image" Target="../media/image4.png"/></Relationships>
</file>

<file path=ppt/diagrams/_rels/drawing2.xml.rels><?xml version="1.0" encoding="UTF-8" standalone="yes"?>
<Relationships xmlns="http://schemas.openxmlformats.org/package/2006/relationships"><Relationship Id="rId1" Type="http://schemas.openxmlformats.org/officeDocument/2006/relationships/image" Target="../media/image7.png"/></Relationships>
</file>

<file path=ppt/diagrams/_rels/drawing3.xml.rels><?xml version="1.0" encoding="UTF-8" standalone="yes"?>
<Relationships xmlns="http://schemas.openxmlformats.org/package/2006/relationships"><Relationship Id="rId1" Type="http://schemas.openxmlformats.org/officeDocument/2006/relationships/image" Target="../media/image13.png"/></Relationships>
</file>

<file path=ppt/diagrams/_rels/drawing4.xml.rels><?xml version="1.0" encoding="UTF-8" standalone="yes"?>
<Relationships xmlns="http://schemas.openxmlformats.org/package/2006/relationships"><Relationship Id="rId1" Type="http://schemas.openxmlformats.org/officeDocument/2006/relationships/image" Target="../media/image19.png"/></Relationships>
</file>

<file path=ppt/diagrams/_rels/drawing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image" Target="../media/image20.png"/></Relationships>
</file>

<file path=ppt/diagrams/_rels/drawing6.xml.rels><?xml version="1.0" encoding="UTF-8" standalone="yes"?>
<Relationships xmlns="http://schemas.openxmlformats.org/package/2006/relationships"><Relationship Id="rId1" Type="http://schemas.openxmlformats.org/officeDocument/2006/relationships/image" Target="../media/image23.png"/></Relationships>
</file>

<file path=ppt/diagrams/_rels/drawing7.xml.rels><?xml version="1.0" encoding="UTF-8" standalone="yes"?>
<Relationships xmlns="http://schemas.openxmlformats.org/package/2006/relationships"><Relationship Id="rId1" Type="http://schemas.openxmlformats.org/officeDocument/2006/relationships/image" Target="../media/image25.png"/></Relationships>
</file>

<file path=ppt/diagrams/_rels/drawing9.xml.rels><?xml version="1.0" encoding="UTF-8" standalone="yes"?>
<Relationships xmlns="http://schemas.openxmlformats.org/package/2006/relationships"><Relationship Id="rId1" Type="http://schemas.openxmlformats.org/officeDocument/2006/relationships/image" Target="../media/image27.png"/></Relationships>
</file>

<file path=ppt/diagrams/_rels/drawing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image" Target="../media/image28.png"/></Relationships>
</file>

<file path=ppt/diagrams/_rels/drawing11.xml.rels><?xml version="1.0" encoding="UTF-8" standalone="yes"?>
<Relationships xmlns="http://schemas.openxmlformats.org/package/2006/relationships"><Relationship Id="rId1" Type="http://schemas.openxmlformats.org/officeDocument/2006/relationships/image" Target="../media/image31.jpeg"/></Relationships>
</file>

<file path=ppt/diagrams/_rels/drawing12.xml.rels><?xml version="1.0" encoding="UTF-8" standalone="yes"?>
<Relationships xmlns="http://schemas.openxmlformats.org/package/2006/relationships"><Relationship Id="rId1" Type="http://schemas.openxmlformats.org/officeDocument/2006/relationships/image" Target="../media/image33.png"/></Relationships>
</file>

<file path=ppt/diagrams/_rels/drawing1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image" Target="../media/image36.png"/></Relationships>
</file>

<file path=ppt/diagrams/_rels/drawing15.xml.rels><?xml version="1.0" encoding="UTF-8" standalone="yes"?>
<Relationships xmlns="http://schemas.openxmlformats.org/package/2006/relationships"><Relationship Id="rId1" Type="http://schemas.openxmlformats.org/officeDocument/2006/relationships/image" Target="../media/image40.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12A01A7-032E-4307-B26B-E077C06127EF}"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069B1DA6-C25F-439A-B6E8-E00FF8D5F70D}">
      <dgm:prSet/>
      <dgm:spPr/>
      <dgm:t>
        <a:bodyPr/>
        <a:lstStyle/>
        <a:p>
          <a:pPr rtl="0"/>
          <a:r>
            <a:rPr lang="es-CO" dirty="0" smtClean="0"/>
            <a:t>Dios nunca nos pide que creamos sin darnos suficiente evidencia para basar nuestra fe. Su existencia, su carácter y la veracidad de su Palabra, están establecidos por testimonios abundantes que apelan a nuestra razón. Sin embargo, Dios no ha quitado la posibilidad de la duda. </a:t>
          </a:r>
        </a:p>
        <a:p>
          <a:pPr rtl="0"/>
          <a:r>
            <a:rPr lang="es-CO" b="1" dirty="0" smtClean="0">
              <a:solidFill>
                <a:srgbClr val="FF0000"/>
              </a:solidFill>
            </a:rPr>
            <a:t>Nuestra fe debe basarse sobre evidencias, no sobre demostraciones. Los que desean dudar tendrán oportunidad de hacerlo; pero los que quieren conocer la verdad encontrarán muchas evidencias sobre las cuales fundar su fe.</a:t>
          </a:r>
          <a:endParaRPr lang="es-CO" b="1" dirty="0">
            <a:solidFill>
              <a:srgbClr val="FF0000"/>
            </a:solidFill>
          </a:endParaRPr>
        </a:p>
      </dgm:t>
    </dgm:pt>
    <dgm:pt modelId="{22790BD2-AFA0-4363-95F6-DF46EDE4820A}" type="parTrans" cxnId="{00DE637C-9740-4113-8432-E17E8BB404FD}">
      <dgm:prSet/>
      <dgm:spPr/>
      <dgm:t>
        <a:bodyPr/>
        <a:lstStyle/>
        <a:p>
          <a:endParaRPr lang="es-CO"/>
        </a:p>
      </dgm:t>
    </dgm:pt>
    <dgm:pt modelId="{6C674E70-726B-477E-932B-446E82B383D6}" type="sibTrans" cxnId="{00DE637C-9740-4113-8432-E17E8BB404FD}">
      <dgm:prSet/>
      <dgm:spPr/>
      <dgm:t>
        <a:bodyPr/>
        <a:lstStyle/>
        <a:p>
          <a:endParaRPr lang="es-CO"/>
        </a:p>
      </dgm:t>
    </dgm:pt>
    <dgm:pt modelId="{882EBA91-1B5E-422F-ABA8-7E23B1B18E36}">
      <dgm:prSet/>
      <dgm:spPr/>
      <dgm:t>
        <a:bodyPr/>
        <a:lstStyle/>
        <a:p>
          <a:pPr rtl="0"/>
          <a:r>
            <a:rPr lang="es-CO" b="1" dirty="0" smtClean="0">
              <a:solidFill>
                <a:srgbClr val="FF0000"/>
              </a:solidFill>
            </a:rPr>
            <a:t>Para la mente finita del hombre es imposible comprender el carácter o las obras del Infinito. Para el más agudo intelecto y para la mente más educada, ese Ser santo debe permanecer siempre envuelto en el misterio. </a:t>
          </a:r>
          <a:endParaRPr lang="es-CO" b="1" dirty="0">
            <a:solidFill>
              <a:srgbClr val="FF0000"/>
            </a:solidFill>
          </a:endParaRPr>
        </a:p>
      </dgm:t>
    </dgm:pt>
    <dgm:pt modelId="{699AA3E7-C616-4AB6-8A55-BA0F2CCA9C85}" type="parTrans" cxnId="{051A7887-53B1-455C-A240-FEA6D44C2FE1}">
      <dgm:prSet/>
      <dgm:spPr/>
      <dgm:t>
        <a:bodyPr/>
        <a:lstStyle/>
        <a:p>
          <a:endParaRPr lang="es-CO"/>
        </a:p>
      </dgm:t>
    </dgm:pt>
    <dgm:pt modelId="{8888B39F-00C3-494D-94EE-4C289432207A}" type="sibTrans" cxnId="{051A7887-53B1-455C-A240-FEA6D44C2FE1}">
      <dgm:prSet/>
      <dgm:spPr/>
      <dgm:t>
        <a:bodyPr/>
        <a:lstStyle/>
        <a:p>
          <a:endParaRPr lang="es-CO"/>
        </a:p>
      </dgm:t>
    </dgm:pt>
    <dgm:pt modelId="{602DBA6C-890A-4D54-81A0-69114FE48E97}">
      <dgm:prSet/>
      <dgm:spPr/>
      <dgm:t>
        <a:bodyPr/>
        <a:lstStyle/>
        <a:p>
          <a:pPr rtl="0"/>
          <a:r>
            <a:rPr lang="es-CO" dirty="0" smtClean="0"/>
            <a:t>"¿Descubrirás tú los secretos de Dios? ¿Llegarás tú a la perfección del Todopoderoso? Es más alta que los cielos, ¿qué harás? Es más profunda que el Sol; ¿cómo la conocerás?" (</a:t>
          </a:r>
          <a:r>
            <a:rPr lang="es-CO" b="1" u="sng" dirty="0" smtClean="0"/>
            <a:t>Job 11:7,8</a:t>
          </a:r>
          <a:r>
            <a:rPr lang="es-CO" dirty="0" smtClean="0"/>
            <a:t>).</a:t>
          </a:r>
          <a:endParaRPr lang="es-CO" dirty="0"/>
        </a:p>
      </dgm:t>
    </dgm:pt>
    <dgm:pt modelId="{30D656AF-2E76-422A-8D8F-DC248894F893}" type="parTrans" cxnId="{AD9EC56C-66C9-4F66-A32C-BFC712AD6BA2}">
      <dgm:prSet/>
      <dgm:spPr/>
      <dgm:t>
        <a:bodyPr/>
        <a:lstStyle/>
        <a:p>
          <a:endParaRPr lang="es-CO"/>
        </a:p>
      </dgm:t>
    </dgm:pt>
    <dgm:pt modelId="{DED6DF8E-31E9-4F53-A32C-A5E2B91831F2}" type="sibTrans" cxnId="{AD9EC56C-66C9-4F66-A32C-BFC712AD6BA2}">
      <dgm:prSet/>
      <dgm:spPr/>
      <dgm:t>
        <a:bodyPr/>
        <a:lstStyle/>
        <a:p>
          <a:endParaRPr lang="es-CO"/>
        </a:p>
      </dgm:t>
    </dgm:pt>
    <dgm:pt modelId="{4DC9C031-697E-4B3B-81BC-E7C931E3BFF8}" type="pres">
      <dgm:prSet presAssocID="{A12A01A7-032E-4307-B26B-E077C06127EF}" presName="Name0" presStyleCnt="0">
        <dgm:presLayoutVars>
          <dgm:chMax val="7"/>
          <dgm:dir/>
          <dgm:animLvl val="lvl"/>
          <dgm:resizeHandles val="exact"/>
        </dgm:presLayoutVars>
      </dgm:prSet>
      <dgm:spPr/>
      <dgm:t>
        <a:bodyPr/>
        <a:lstStyle/>
        <a:p>
          <a:endParaRPr lang="es-CO"/>
        </a:p>
      </dgm:t>
    </dgm:pt>
    <dgm:pt modelId="{976A1759-B850-4592-A32E-244BEFB96941}" type="pres">
      <dgm:prSet presAssocID="{069B1DA6-C25F-439A-B6E8-E00FF8D5F70D}" presName="circle1" presStyleLbl="node1" presStyleIdx="0" presStyleCnt="1" custLinFactNeighborX="-1249" custLinFactNeighborY="-7207"/>
      <dgm:spPr>
        <a:blipFill rotWithShape="0">
          <a:blip xmlns:r="http://schemas.openxmlformats.org/officeDocument/2006/relationships" r:embed="rId1"/>
          <a:stretch>
            <a:fillRect/>
          </a:stretch>
        </a:blipFill>
      </dgm:spPr>
    </dgm:pt>
    <dgm:pt modelId="{D9468105-B350-43B5-8A67-AD86D1625503}" type="pres">
      <dgm:prSet presAssocID="{069B1DA6-C25F-439A-B6E8-E00FF8D5F70D}" presName="space" presStyleCnt="0"/>
      <dgm:spPr/>
    </dgm:pt>
    <dgm:pt modelId="{65CAA15B-1FF6-4B0C-8C7D-E1087867E2D0}" type="pres">
      <dgm:prSet presAssocID="{069B1DA6-C25F-439A-B6E8-E00FF8D5F70D}" presName="rect1" presStyleLbl="alignAcc1" presStyleIdx="0" presStyleCnt="1" custLinFactNeighborX="-1428" custLinFactNeighborY="-10124"/>
      <dgm:spPr/>
      <dgm:t>
        <a:bodyPr/>
        <a:lstStyle/>
        <a:p>
          <a:endParaRPr lang="es-CO"/>
        </a:p>
      </dgm:t>
    </dgm:pt>
    <dgm:pt modelId="{35BD6AC0-15BA-4378-8C89-421A9B74E1D3}" type="pres">
      <dgm:prSet presAssocID="{069B1DA6-C25F-439A-B6E8-E00FF8D5F70D}" presName="rect1ParTx" presStyleLbl="alignAcc1" presStyleIdx="0" presStyleCnt="1">
        <dgm:presLayoutVars>
          <dgm:chMax val="1"/>
          <dgm:bulletEnabled val="1"/>
        </dgm:presLayoutVars>
      </dgm:prSet>
      <dgm:spPr/>
      <dgm:t>
        <a:bodyPr/>
        <a:lstStyle/>
        <a:p>
          <a:endParaRPr lang="es-CO"/>
        </a:p>
      </dgm:t>
    </dgm:pt>
    <dgm:pt modelId="{557B23A2-7BF3-4C6D-8DF3-88EC2BE01312}" type="pres">
      <dgm:prSet presAssocID="{069B1DA6-C25F-439A-B6E8-E00FF8D5F70D}" presName="rect1ChTx" presStyleLbl="alignAcc1" presStyleIdx="0" presStyleCnt="1" custLinFactNeighborX="-4087" custLinFactNeighborY="-7207">
        <dgm:presLayoutVars>
          <dgm:bulletEnabled val="1"/>
        </dgm:presLayoutVars>
      </dgm:prSet>
      <dgm:spPr/>
      <dgm:t>
        <a:bodyPr/>
        <a:lstStyle/>
        <a:p>
          <a:endParaRPr lang="es-CO"/>
        </a:p>
      </dgm:t>
    </dgm:pt>
  </dgm:ptLst>
  <dgm:cxnLst>
    <dgm:cxn modelId="{1D40FDBE-D5C6-4BC6-A1DF-0D47E1F52293}" type="presOf" srcId="{602DBA6C-890A-4D54-81A0-69114FE48E97}" destId="{557B23A2-7BF3-4C6D-8DF3-88EC2BE01312}" srcOrd="0" destOrd="1" presId="urn:microsoft.com/office/officeart/2005/8/layout/target3"/>
    <dgm:cxn modelId="{AD9EC56C-66C9-4F66-A32C-BFC712AD6BA2}" srcId="{069B1DA6-C25F-439A-B6E8-E00FF8D5F70D}" destId="{602DBA6C-890A-4D54-81A0-69114FE48E97}" srcOrd="1" destOrd="0" parTransId="{30D656AF-2E76-422A-8D8F-DC248894F893}" sibTransId="{DED6DF8E-31E9-4F53-A32C-A5E2B91831F2}"/>
    <dgm:cxn modelId="{7B1D667A-9B7F-4B0C-874C-0149B86A4AC8}" type="presOf" srcId="{069B1DA6-C25F-439A-B6E8-E00FF8D5F70D}" destId="{65CAA15B-1FF6-4B0C-8C7D-E1087867E2D0}" srcOrd="0" destOrd="0" presId="urn:microsoft.com/office/officeart/2005/8/layout/target3"/>
    <dgm:cxn modelId="{00DE637C-9740-4113-8432-E17E8BB404FD}" srcId="{A12A01A7-032E-4307-B26B-E077C06127EF}" destId="{069B1DA6-C25F-439A-B6E8-E00FF8D5F70D}" srcOrd="0" destOrd="0" parTransId="{22790BD2-AFA0-4363-95F6-DF46EDE4820A}" sibTransId="{6C674E70-726B-477E-932B-446E82B383D6}"/>
    <dgm:cxn modelId="{C4B1C245-5F49-4EDF-BC69-A00696018C27}" type="presOf" srcId="{A12A01A7-032E-4307-B26B-E077C06127EF}" destId="{4DC9C031-697E-4B3B-81BC-E7C931E3BFF8}" srcOrd="0" destOrd="0" presId="urn:microsoft.com/office/officeart/2005/8/layout/target3"/>
    <dgm:cxn modelId="{051A7887-53B1-455C-A240-FEA6D44C2FE1}" srcId="{069B1DA6-C25F-439A-B6E8-E00FF8D5F70D}" destId="{882EBA91-1B5E-422F-ABA8-7E23B1B18E36}" srcOrd="0" destOrd="0" parTransId="{699AA3E7-C616-4AB6-8A55-BA0F2CCA9C85}" sibTransId="{8888B39F-00C3-494D-94EE-4C289432207A}"/>
    <dgm:cxn modelId="{5B81AB29-B9B5-4454-960C-3EAF6EEADD90}" type="presOf" srcId="{069B1DA6-C25F-439A-B6E8-E00FF8D5F70D}" destId="{35BD6AC0-15BA-4378-8C89-421A9B74E1D3}" srcOrd="1" destOrd="0" presId="urn:microsoft.com/office/officeart/2005/8/layout/target3"/>
    <dgm:cxn modelId="{5FED8314-207E-4C1B-9DA5-1D917F97FA8D}" type="presOf" srcId="{882EBA91-1B5E-422F-ABA8-7E23B1B18E36}" destId="{557B23A2-7BF3-4C6D-8DF3-88EC2BE01312}" srcOrd="0" destOrd="0" presId="urn:microsoft.com/office/officeart/2005/8/layout/target3"/>
    <dgm:cxn modelId="{46D29087-866A-47C5-9E92-9805033708D3}" type="presParOf" srcId="{4DC9C031-697E-4B3B-81BC-E7C931E3BFF8}" destId="{976A1759-B850-4592-A32E-244BEFB96941}" srcOrd="0" destOrd="0" presId="urn:microsoft.com/office/officeart/2005/8/layout/target3"/>
    <dgm:cxn modelId="{0249C8CB-A67F-4B45-B3C2-D4EEF274265A}" type="presParOf" srcId="{4DC9C031-697E-4B3B-81BC-E7C931E3BFF8}" destId="{D9468105-B350-43B5-8A67-AD86D1625503}" srcOrd="1" destOrd="0" presId="urn:microsoft.com/office/officeart/2005/8/layout/target3"/>
    <dgm:cxn modelId="{D23D2471-03FE-4D9D-A83A-DCD558ED7BED}" type="presParOf" srcId="{4DC9C031-697E-4B3B-81BC-E7C931E3BFF8}" destId="{65CAA15B-1FF6-4B0C-8C7D-E1087867E2D0}" srcOrd="2" destOrd="0" presId="urn:microsoft.com/office/officeart/2005/8/layout/target3"/>
    <dgm:cxn modelId="{9E1966B8-DD81-478D-90A5-C3FE91F8A800}" type="presParOf" srcId="{4DC9C031-697E-4B3B-81BC-E7C931E3BFF8}" destId="{35BD6AC0-15BA-4378-8C89-421A9B74E1D3}" srcOrd="3" destOrd="0" presId="urn:microsoft.com/office/officeart/2005/8/layout/target3"/>
    <dgm:cxn modelId="{05E55CF0-4D66-4876-A3F8-FACBD66D894E}" type="presParOf" srcId="{4DC9C031-697E-4B3B-81BC-E7C931E3BFF8}" destId="{557B23A2-7BF3-4C6D-8DF3-88EC2BE01312}" srcOrd="4"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594FF28-231B-4CD9-803D-546CA83C0E01}"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164187EA-54A4-4E37-9B9C-EC1906C0DD8D}">
      <dgm:prSet/>
      <dgm:spPr/>
      <dgm:t>
        <a:bodyPr/>
        <a:lstStyle/>
        <a:p>
          <a:pPr rtl="0"/>
          <a:r>
            <a:rPr lang="es-CO" dirty="0" smtClean="0"/>
            <a:t>El apóstol Pablo exclama: "¡</a:t>
          </a:r>
          <a:r>
            <a:rPr lang="es-CO" b="1" dirty="0" smtClean="0"/>
            <a:t>Oh profundidad de las riquezas de la sabiduría y de la ciencia de Dios! ¡Cuán insondables son sus juicios, e inescrutables caminos</a:t>
          </a:r>
          <a:r>
            <a:rPr lang="es-CO" dirty="0" smtClean="0"/>
            <a:t>!" (</a:t>
          </a:r>
          <a:r>
            <a:rPr lang="es-CO" u="sng" dirty="0" smtClean="0"/>
            <a:t>Romanos 11:33</a:t>
          </a:r>
          <a:r>
            <a:rPr lang="es-CO" dirty="0" smtClean="0"/>
            <a:t>). </a:t>
          </a:r>
        </a:p>
        <a:p>
          <a:pPr rtl="0"/>
          <a:r>
            <a:rPr lang="es-CO" dirty="0" smtClean="0"/>
            <a:t>Aunque hay "</a:t>
          </a:r>
          <a:r>
            <a:rPr lang="es-CO" b="1" dirty="0" smtClean="0"/>
            <a:t>nubes y obscuridad alrededor de él; justicia y juicio son el cimiento de su trono</a:t>
          </a:r>
          <a:r>
            <a:rPr lang="es-CO" dirty="0" smtClean="0"/>
            <a:t>." (</a:t>
          </a:r>
          <a:r>
            <a:rPr lang="es-CO" u="sng" dirty="0" smtClean="0"/>
            <a:t>Salmos 97:2</a:t>
          </a:r>
          <a:r>
            <a:rPr lang="es-CO" dirty="0" smtClean="0"/>
            <a:t>). </a:t>
          </a:r>
          <a:endParaRPr lang="es-CO" dirty="0"/>
        </a:p>
      </dgm:t>
    </dgm:pt>
    <dgm:pt modelId="{8511D30E-E21B-4CB1-A7BA-B193BC3459C9}" type="parTrans" cxnId="{FCC14219-EE7C-4367-B903-DE1EBB654239}">
      <dgm:prSet/>
      <dgm:spPr/>
      <dgm:t>
        <a:bodyPr/>
        <a:lstStyle/>
        <a:p>
          <a:endParaRPr lang="es-CO"/>
        </a:p>
      </dgm:t>
    </dgm:pt>
    <dgm:pt modelId="{C1C4A00D-9D4E-4CD6-B135-132170FD22F0}" type="sibTrans" cxnId="{FCC14219-EE7C-4367-B903-DE1EBB654239}">
      <dgm:prSet/>
      <dgm:spPr/>
      <dgm:t>
        <a:bodyPr/>
        <a:lstStyle/>
        <a:p>
          <a:endParaRPr lang="es-CO"/>
        </a:p>
      </dgm:t>
    </dgm:pt>
    <dgm:pt modelId="{4B4B0B16-11C6-4936-9AB0-15AAAF5E3DA6}">
      <dgm:prSet/>
      <dgm:spPr/>
      <dgm:t>
        <a:bodyPr/>
        <a:lstStyle/>
        <a:p>
          <a:pPr algn="ctr" rtl="0"/>
          <a:r>
            <a:rPr lang="es-CO" b="0" dirty="0" smtClean="0">
              <a:solidFill>
                <a:srgbClr val="FF0000"/>
              </a:solidFill>
            </a:rPr>
            <a:t>Podemos así comprender su proceder con nosotros y los motivos por los cuales ha obrado para que descubramos su amor y gracia sin límites unidos a su infinito poder. Podemos entender tanto de sus propósitos, cuanto sea para nuestro bien, y mas allá de esto debemos confiar en la mano omnipotente y en el corazón lleno de amor</a:t>
          </a:r>
          <a:r>
            <a:rPr lang="es-CO" dirty="0" smtClean="0"/>
            <a:t>.</a:t>
          </a:r>
          <a:endParaRPr lang="es-CO" dirty="0"/>
        </a:p>
      </dgm:t>
    </dgm:pt>
    <dgm:pt modelId="{E0E8BBC4-9230-4E9B-8021-95F8D3410C39}" type="parTrans" cxnId="{D402E594-6E11-46C9-A9A0-449CFD48189B}">
      <dgm:prSet/>
      <dgm:spPr/>
      <dgm:t>
        <a:bodyPr/>
        <a:lstStyle/>
        <a:p>
          <a:endParaRPr lang="es-CO"/>
        </a:p>
      </dgm:t>
    </dgm:pt>
    <dgm:pt modelId="{3B116A55-0064-4D94-BF99-B69E2DC20E7A}" type="sibTrans" cxnId="{D402E594-6E11-46C9-A9A0-449CFD48189B}">
      <dgm:prSet/>
      <dgm:spPr/>
      <dgm:t>
        <a:bodyPr/>
        <a:lstStyle/>
        <a:p>
          <a:endParaRPr lang="es-CO"/>
        </a:p>
      </dgm:t>
    </dgm:pt>
    <dgm:pt modelId="{5A50A397-BC2B-46F5-A4A5-2970C7B24E18}" type="pres">
      <dgm:prSet presAssocID="{A594FF28-231B-4CD9-803D-546CA83C0E01}" presName="Name0" presStyleCnt="0">
        <dgm:presLayoutVars>
          <dgm:chMax val="7"/>
          <dgm:dir/>
          <dgm:animLvl val="lvl"/>
          <dgm:resizeHandles val="exact"/>
        </dgm:presLayoutVars>
      </dgm:prSet>
      <dgm:spPr/>
      <dgm:t>
        <a:bodyPr/>
        <a:lstStyle/>
        <a:p>
          <a:endParaRPr lang="es-CO"/>
        </a:p>
      </dgm:t>
    </dgm:pt>
    <dgm:pt modelId="{F47D1116-DC46-49F6-BB46-CEE73F406324}" type="pres">
      <dgm:prSet presAssocID="{164187EA-54A4-4E37-9B9C-EC1906C0DD8D}" presName="circle1" presStyleLbl="node1" presStyleIdx="0" presStyleCnt="1"/>
      <dgm:spPr>
        <a:blipFill rotWithShape="0">
          <a:blip xmlns:r="http://schemas.openxmlformats.org/officeDocument/2006/relationships" r:embed="rId1"/>
          <a:stretch>
            <a:fillRect/>
          </a:stretch>
        </a:blipFill>
      </dgm:spPr>
    </dgm:pt>
    <dgm:pt modelId="{F77FB151-5959-4C89-8079-CD9B1C9BC3CD}" type="pres">
      <dgm:prSet presAssocID="{164187EA-54A4-4E37-9B9C-EC1906C0DD8D}" presName="space" presStyleCnt="0"/>
      <dgm:spPr/>
    </dgm:pt>
    <dgm:pt modelId="{779E2F82-E8A8-4296-A5AC-6D7A78DADE6D}" type="pres">
      <dgm:prSet presAssocID="{164187EA-54A4-4E37-9B9C-EC1906C0DD8D}" presName="rect1" presStyleLbl="alignAcc1" presStyleIdx="0" presStyleCnt="1"/>
      <dgm:spPr/>
      <dgm:t>
        <a:bodyPr/>
        <a:lstStyle/>
        <a:p>
          <a:endParaRPr lang="es-CO"/>
        </a:p>
      </dgm:t>
    </dgm:pt>
    <dgm:pt modelId="{61380D82-E807-412E-B00C-44A68E90818F}" type="pres">
      <dgm:prSet presAssocID="{164187EA-54A4-4E37-9B9C-EC1906C0DD8D}" presName="rect1ParTx" presStyleLbl="alignAcc1" presStyleIdx="0" presStyleCnt="1">
        <dgm:presLayoutVars>
          <dgm:chMax val="1"/>
          <dgm:bulletEnabled val="1"/>
        </dgm:presLayoutVars>
      </dgm:prSet>
      <dgm:spPr/>
      <dgm:t>
        <a:bodyPr/>
        <a:lstStyle/>
        <a:p>
          <a:endParaRPr lang="es-CO"/>
        </a:p>
      </dgm:t>
    </dgm:pt>
    <dgm:pt modelId="{E7508C92-22BC-472B-8D76-33A8B2E6318B}" type="pres">
      <dgm:prSet presAssocID="{164187EA-54A4-4E37-9B9C-EC1906C0DD8D}" presName="rect1ChTx" presStyleLbl="alignAcc1" presStyleIdx="0" presStyleCnt="1">
        <dgm:presLayoutVars>
          <dgm:bulletEnabled val="1"/>
        </dgm:presLayoutVars>
      </dgm:prSet>
      <dgm:spPr/>
      <dgm:t>
        <a:bodyPr/>
        <a:lstStyle/>
        <a:p>
          <a:endParaRPr lang="es-CO"/>
        </a:p>
      </dgm:t>
    </dgm:pt>
  </dgm:ptLst>
  <dgm:cxnLst>
    <dgm:cxn modelId="{6B9CA70C-7260-4C6B-B262-3C357E597C60}" type="presOf" srcId="{164187EA-54A4-4E37-9B9C-EC1906C0DD8D}" destId="{61380D82-E807-412E-B00C-44A68E90818F}" srcOrd="1" destOrd="0" presId="urn:microsoft.com/office/officeart/2005/8/layout/target3"/>
    <dgm:cxn modelId="{6CAB0DF8-C312-4FAD-807B-CC3E41059453}" type="presOf" srcId="{4B4B0B16-11C6-4936-9AB0-15AAAF5E3DA6}" destId="{E7508C92-22BC-472B-8D76-33A8B2E6318B}" srcOrd="0" destOrd="0" presId="urn:microsoft.com/office/officeart/2005/8/layout/target3"/>
    <dgm:cxn modelId="{DF5E24E8-EE8A-4BA0-BD65-E24BD88BE2AC}" type="presOf" srcId="{A594FF28-231B-4CD9-803D-546CA83C0E01}" destId="{5A50A397-BC2B-46F5-A4A5-2970C7B24E18}" srcOrd="0" destOrd="0" presId="urn:microsoft.com/office/officeart/2005/8/layout/target3"/>
    <dgm:cxn modelId="{FCC14219-EE7C-4367-B903-DE1EBB654239}" srcId="{A594FF28-231B-4CD9-803D-546CA83C0E01}" destId="{164187EA-54A4-4E37-9B9C-EC1906C0DD8D}" srcOrd="0" destOrd="0" parTransId="{8511D30E-E21B-4CB1-A7BA-B193BC3459C9}" sibTransId="{C1C4A00D-9D4E-4CD6-B135-132170FD22F0}"/>
    <dgm:cxn modelId="{944E94D1-1421-4BB3-99E1-DAD8A4FAD5D9}" type="presOf" srcId="{164187EA-54A4-4E37-9B9C-EC1906C0DD8D}" destId="{779E2F82-E8A8-4296-A5AC-6D7A78DADE6D}" srcOrd="0" destOrd="0" presId="urn:microsoft.com/office/officeart/2005/8/layout/target3"/>
    <dgm:cxn modelId="{D402E594-6E11-46C9-A9A0-449CFD48189B}" srcId="{164187EA-54A4-4E37-9B9C-EC1906C0DD8D}" destId="{4B4B0B16-11C6-4936-9AB0-15AAAF5E3DA6}" srcOrd="0" destOrd="0" parTransId="{E0E8BBC4-9230-4E9B-8021-95F8D3410C39}" sibTransId="{3B116A55-0064-4D94-BF99-B69E2DC20E7A}"/>
    <dgm:cxn modelId="{A8CF608A-35B4-486D-8FE5-0C99175BCBE7}" type="presParOf" srcId="{5A50A397-BC2B-46F5-A4A5-2970C7B24E18}" destId="{F47D1116-DC46-49F6-BB46-CEE73F406324}" srcOrd="0" destOrd="0" presId="urn:microsoft.com/office/officeart/2005/8/layout/target3"/>
    <dgm:cxn modelId="{E5704E1B-8C4A-4972-8133-85521CE46CF9}" type="presParOf" srcId="{5A50A397-BC2B-46F5-A4A5-2970C7B24E18}" destId="{F77FB151-5959-4C89-8079-CD9B1C9BC3CD}" srcOrd="1" destOrd="0" presId="urn:microsoft.com/office/officeart/2005/8/layout/target3"/>
    <dgm:cxn modelId="{02BBCDBE-90A0-41CB-AE2C-CD30FA2D7216}" type="presParOf" srcId="{5A50A397-BC2B-46F5-A4A5-2970C7B24E18}" destId="{779E2F82-E8A8-4296-A5AC-6D7A78DADE6D}" srcOrd="2" destOrd="0" presId="urn:microsoft.com/office/officeart/2005/8/layout/target3"/>
    <dgm:cxn modelId="{DE001A6E-78C4-4F54-9D40-12A2D6436EDF}" type="presParOf" srcId="{5A50A397-BC2B-46F5-A4A5-2970C7B24E18}" destId="{61380D82-E807-412E-B00C-44A68E90818F}" srcOrd="3" destOrd="0" presId="urn:microsoft.com/office/officeart/2005/8/layout/target3"/>
    <dgm:cxn modelId="{CFC21806-1107-4458-BE94-838A1AB5B0AC}" type="presParOf" srcId="{5A50A397-BC2B-46F5-A4A5-2970C7B24E18}" destId="{E7508C92-22BC-472B-8D76-33A8B2E6318B}" srcOrd="4"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442735C-CDF4-41F6-B023-B48225EBA4AE}"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AACF3F8A-A0A9-4264-8EF8-871BAE3DD976}">
      <dgm:prSet/>
      <dgm:spPr/>
      <dgm:t>
        <a:bodyPr/>
        <a:lstStyle/>
        <a:p>
          <a:pPr rtl="0"/>
          <a:r>
            <a:rPr lang="es-CO" dirty="0" smtClean="0"/>
            <a:t>La Palabra de Dios, como el carácter de su divinos Autor, presenta misterios que nunca podrán ser comprendidos en su plenitud por los seres finitos. </a:t>
          </a:r>
        </a:p>
        <a:p>
          <a:pPr rtl="0"/>
          <a:r>
            <a:rPr lang="es-CO" dirty="0" smtClean="0">
              <a:solidFill>
                <a:srgbClr val="FF0000"/>
              </a:solidFill>
            </a:rPr>
            <a:t>La entrada del pecado en el mundo, la encarnación de Cristo, la regeneración, la resurrección y muchos otros temas presentados en la Biblia son misterios demasiado profundos para que la mente humana los explique o los pueda comprender plenamente. </a:t>
          </a:r>
          <a:endParaRPr lang="es-CO" dirty="0">
            <a:solidFill>
              <a:srgbClr val="FF0000"/>
            </a:solidFill>
          </a:endParaRPr>
        </a:p>
      </dgm:t>
    </dgm:pt>
    <dgm:pt modelId="{2F0F567C-E906-4B0B-B0C1-2C71713D35D0}" type="parTrans" cxnId="{C5A1FC8A-BC48-49E6-BD6D-F97B79C67AFE}">
      <dgm:prSet/>
      <dgm:spPr/>
      <dgm:t>
        <a:bodyPr/>
        <a:lstStyle/>
        <a:p>
          <a:endParaRPr lang="es-CO"/>
        </a:p>
      </dgm:t>
    </dgm:pt>
    <dgm:pt modelId="{2B7CAEF5-6848-4616-8CCE-F43F00324424}" type="sibTrans" cxnId="{C5A1FC8A-BC48-49E6-BD6D-F97B79C67AFE}">
      <dgm:prSet/>
      <dgm:spPr/>
      <dgm:t>
        <a:bodyPr/>
        <a:lstStyle/>
        <a:p>
          <a:endParaRPr lang="es-CO"/>
        </a:p>
      </dgm:t>
    </dgm:pt>
    <dgm:pt modelId="{CB13DB13-C191-4498-B00E-305A265DC627}">
      <dgm:prSet/>
      <dgm:spPr/>
      <dgm:t>
        <a:bodyPr/>
        <a:lstStyle/>
        <a:p>
          <a:pPr rtl="0"/>
          <a:r>
            <a:rPr lang="es-CO" dirty="0" smtClean="0">
              <a:solidFill>
                <a:srgbClr val="FF0000"/>
              </a:solidFill>
            </a:rPr>
            <a:t>Pero no tenemos razón de dudar de la Palabra de Dios porque no podamos comprender los misterios de su providencia. </a:t>
          </a:r>
          <a:endParaRPr lang="es-CO" dirty="0">
            <a:solidFill>
              <a:srgbClr val="FF0000"/>
            </a:solidFill>
          </a:endParaRPr>
        </a:p>
      </dgm:t>
    </dgm:pt>
    <dgm:pt modelId="{D88B4CAB-8972-4979-9A95-1ABBB6A6A029}" type="parTrans" cxnId="{3FE5D59A-2F15-4B04-A4E2-8642F63ECD08}">
      <dgm:prSet/>
      <dgm:spPr/>
      <dgm:t>
        <a:bodyPr/>
        <a:lstStyle/>
        <a:p>
          <a:endParaRPr lang="es-CO"/>
        </a:p>
      </dgm:t>
    </dgm:pt>
    <dgm:pt modelId="{85B820DA-EC2E-4981-A2E3-1CEF8B42076C}" type="sibTrans" cxnId="{3FE5D59A-2F15-4B04-A4E2-8642F63ECD08}">
      <dgm:prSet/>
      <dgm:spPr/>
      <dgm:t>
        <a:bodyPr/>
        <a:lstStyle/>
        <a:p>
          <a:endParaRPr lang="es-CO"/>
        </a:p>
      </dgm:t>
    </dgm:pt>
    <dgm:pt modelId="{0B64557B-F4CE-43AC-96BE-3A7B74AE71A4}">
      <dgm:prSet/>
      <dgm:spPr/>
      <dgm:t>
        <a:bodyPr/>
        <a:lstStyle/>
        <a:p>
          <a:pPr rtl="0"/>
          <a:r>
            <a:rPr lang="es-CO" dirty="0" smtClean="0"/>
            <a:t>En el mundo natural estamos constantemente rodeados de misterios que es imposible desentrañar. </a:t>
          </a:r>
          <a:endParaRPr lang="es-CO" dirty="0"/>
        </a:p>
      </dgm:t>
    </dgm:pt>
    <dgm:pt modelId="{2C2E02EE-AE97-4380-89D4-41638E95FF67}" type="parTrans" cxnId="{DB9756DA-C41B-4AFD-8F57-8ED4B823F23D}">
      <dgm:prSet/>
      <dgm:spPr/>
      <dgm:t>
        <a:bodyPr/>
        <a:lstStyle/>
        <a:p>
          <a:endParaRPr lang="es-CO"/>
        </a:p>
      </dgm:t>
    </dgm:pt>
    <dgm:pt modelId="{51C22DC1-D352-4281-BE50-5A5F28C384AD}" type="sibTrans" cxnId="{DB9756DA-C41B-4AFD-8F57-8ED4B823F23D}">
      <dgm:prSet/>
      <dgm:spPr/>
      <dgm:t>
        <a:bodyPr/>
        <a:lstStyle/>
        <a:p>
          <a:endParaRPr lang="es-CO"/>
        </a:p>
      </dgm:t>
    </dgm:pt>
    <dgm:pt modelId="{B3282FF9-89E0-47F4-86D9-4BA1398B7896}" type="pres">
      <dgm:prSet presAssocID="{6442735C-CDF4-41F6-B023-B48225EBA4AE}" presName="Name0" presStyleCnt="0">
        <dgm:presLayoutVars>
          <dgm:chMax val="7"/>
          <dgm:dir/>
          <dgm:animLvl val="lvl"/>
          <dgm:resizeHandles val="exact"/>
        </dgm:presLayoutVars>
      </dgm:prSet>
      <dgm:spPr/>
      <dgm:t>
        <a:bodyPr/>
        <a:lstStyle/>
        <a:p>
          <a:endParaRPr lang="es-CO"/>
        </a:p>
      </dgm:t>
    </dgm:pt>
    <dgm:pt modelId="{097C7640-B19E-4355-B58D-56D3461C3A04}" type="pres">
      <dgm:prSet presAssocID="{AACF3F8A-A0A9-4264-8EF8-871BAE3DD976}" presName="circle1" presStyleLbl="node1" presStyleIdx="0" presStyleCnt="1" custLinFactNeighborX="-1249" custLinFactNeighborY="-9791"/>
      <dgm:spPr>
        <a:blipFill rotWithShape="0">
          <a:blip xmlns:r="http://schemas.openxmlformats.org/officeDocument/2006/relationships" r:embed="rId1"/>
          <a:stretch>
            <a:fillRect/>
          </a:stretch>
        </a:blipFill>
      </dgm:spPr>
      <dgm:t>
        <a:bodyPr/>
        <a:lstStyle/>
        <a:p>
          <a:endParaRPr lang="es-CO"/>
        </a:p>
      </dgm:t>
    </dgm:pt>
    <dgm:pt modelId="{E2DD7F79-7C8D-4B19-9606-F0D655B99A8E}" type="pres">
      <dgm:prSet presAssocID="{AACF3F8A-A0A9-4264-8EF8-871BAE3DD976}" presName="space" presStyleCnt="0"/>
      <dgm:spPr/>
    </dgm:pt>
    <dgm:pt modelId="{C4787B62-12EF-4630-80FC-8482E2C04D9D}" type="pres">
      <dgm:prSet presAssocID="{AACF3F8A-A0A9-4264-8EF8-871BAE3DD976}" presName="rect1" presStyleLbl="alignAcc1" presStyleIdx="0" presStyleCnt="1" custLinFactNeighborX="-1428" custLinFactNeighborY="-9790"/>
      <dgm:spPr/>
      <dgm:t>
        <a:bodyPr/>
        <a:lstStyle/>
        <a:p>
          <a:endParaRPr lang="es-CO"/>
        </a:p>
      </dgm:t>
    </dgm:pt>
    <dgm:pt modelId="{886775C4-3209-4135-969F-951FFFE052EB}" type="pres">
      <dgm:prSet presAssocID="{AACF3F8A-A0A9-4264-8EF8-871BAE3DD976}" presName="rect1ParTx" presStyleLbl="alignAcc1" presStyleIdx="0" presStyleCnt="1">
        <dgm:presLayoutVars>
          <dgm:chMax val="1"/>
          <dgm:bulletEnabled val="1"/>
        </dgm:presLayoutVars>
      </dgm:prSet>
      <dgm:spPr/>
      <dgm:t>
        <a:bodyPr/>
        <a:lstStyle/>
        <a:p>
          <a:endParaRPr lang="es-CO"/>
        </a:p>
      </dgm:t>
    </dgm:pt>
    <dgm:pt modelId="{217CDC5A-E259-4969-B840-BC41322ECD52}" type="pres">
      <dgm:prSet presAssocID="{AACF3F8A-A0A9-4264-8EF8-871BAE3DD976}" presName="rect1ChTx" presStyleLbl="alignAcc1" presStyleIdx="0" presStyleCnt="1" custLinFactNeighborX="5000" custLinFactNeighborY="-8332">
        <dgm:presLayoutVars>
          <dgm:bulletEnabled val="1"/>
        </dgm:presLayoutVars>
      </dgm:prSet>
      <dgm:spPr/>
      <dgm:t>
        <a:bodyPr/>
        <a:lstStyle/>
        <a:p>
          <a:endParaRPr lang="es-CO"/>
        </a:p>
      </dgm:t>
    </dgm:pt>
  </dgm:ptLst>
  <dgm:cxnLst>
    <dgm:cxn modelId="{FD29CFE6-D445-467E-A9E4-3D76ACFA8218}" type="presOf" srcId="{AACF3F8A-A0A9-4264-8EF8-871BAE3DD976}" destId="{C4787B62-12EF-4630-80FC-8482E2C04D9D}" srcOrd="0" destOrd="0" presId="urn:microsoft.com/office/officeart/2005/8/layout/target3"/>
    <dgm:cxn modelId="{CE17CB06-3E49-4227-BAF8-1AA697D3D70C}" type="presOf" srcId="{6442735C-CDF4-41F6-B023-B48225EBA4AE}" destId="{B3282FF9-89E0-47F4-86D9-4BA1398B7896}" srcOrd="0" destOrd="0" presId="urn:microsoft.com/office/officeart/2005/8/layout/target3"/>
    <dgm:cxn modelId="{3AC796BB-3613-4CD5-A126-E2DE4EEDB7CE}" type="presOf" srcId="{0B64557B-F4CE-43AC-96BE-3A7B74AE71A4}" destId="{217CDC5A-E259-4969-B840-BC41322ECD52}" srcOrd="0" destOrd="1" presId="urn:microsoft.com/office/officeart/2005/8/layout/target3"/>
    <dgm:cxn modelId="{3FE5D59A-2F15-4B04-A4E2-8642F63ECD08}" srcId="{AACF3F8A-A0A9-4264-8EF8-871BAE3DD976}" destId="{CB13DB13-C191-4498-B00E-305A265DC627}" srcOrd="0" destOrd="0" parTransId="{D88B4CAB-8972-4979-9A95-1ABBB6A6A029}" sibTransId="{85B820DA-EC2E-4981-A2E3-1CEF8B42076C}"/>
    <dgm:cxn modelId="{8D81F907-7707-4FBB-970D-7765808415DF}" type="presOf" srcId="{AACF3F8A-A0A9-4264-8EF8-871BAE3DD976}" destId="{886775C4-3209-4135-969F-951FFFE052EB}" srcOrd="1" destOrd="0" presId="urn:microsoft.com/office/officeart/2005/8/layout/target3"/>
    <dgm:cxn modelId="{F2D7184D-41FF-40A9-A95D-518842A631DA}" type="presOf" srcId="{CB13DB13-C191-4498-B00E-305A265DC627}" destId="{217CDC5A-E259-4969-B840-BC41322ECD52}" srcOrd="0" destOrd="0" presId="urn:microsoft.com/office/officeart/2005/8/layout/target3"/>
    <dgm:cxn modelId="{DB9756DA-C41B-4AFD-8F57-8ED4B823F23D}" srcId="{AACF3F8A-A0A9-4264-8EF8-871BAE3DD976}" destId="{0B64557B-F4CE-43AC-96BE-3A7B74AE71A4}" srcOrd="1" destOrd="0" parTransId="{2C2E02EE-AE97-4380-89D4-41638E95FF67}" sibTransId="{51C22DC1-D352-4281-BE50-5A5F28C384AD}"/>
    <dgm:cxn modelId="{C5A1FC8A-BC48-49E6-BD6D-F97B79C67AFE}" srcId="{6442735C-CDF4-41F6-B023-B48225EBA4AE}" destId="{AACF3F8A-A0A9-4264-8EF8-871BAE3DD976}" srcOrd="0" destOrd="0" parTransId="{2F0F567C-E906-4B0B-B0C1-2C71713D35D0}" sibTransId="{2B7CAEF5-6848-4616-8CCE-F43F00324424}"/>
    <dgm:cxn modelId="{6E7A67A9-060E-45B2-AAD7-2DC2FBE069F2}" type="presParOf" srcId="{B3282FF9-89E0-47F4-86D9-4BA1398B7896}" destId="{097C7640-B19E-4355-B58D-56D3461C3A04}" srcOrd="0" destOrd="0" presId="urn:microsoft.com/office/officeart/2005/8/layout/target3"/>
    <dgm:cxn modelId="{D176ADC8-BF74-47B4-926F-D7EE5D44A2CC}" type="presParOf" srcId="{B3282FF9-89E0-47F4-86D9-4BA1398B7896}" destId="{E2DD7F79-7C8D-4B19-9606-F0D655B99A8E}" srcOrd="1" destOrd="0" presId="urn:microsoft.com/office/officeart/2005/8/layout/target3"/>
    <dgm:cxn modelId="{4C1AB0A3-68BC-4728-8D1B-42A7615D5BCA}" type="presParOf" srcId="{B3282FF9-89E0-47F4-86D9-4BA1398B7896}" destId="{C4787B62-12EF-4630-80FC-8482E2C04D9D}" srcOrd="2" destOrd="0" presId="urn:microsoft.com/office/officeart/2005/8/layout/target3"/>
    <dgm:cxn modelId="{7CE9C1E5-CF18-460F-A6D3-2A8B2F94AD1F}" type="presParOf" srcId="{B3282FF9-89E0-47F4-86D9-4BA1398B7896}" destId="{886775C4-3209-4135-969F-951FFFE052EB}" srcOrd="3" destOrd="0" presId="urn:microsoft.com/office/officeart/2005/8/layout/target3"/>
    <dgm:cxn modelId="{D504E71E-2D71-4202-BD58-D2931458CE95}" type="presParOf" srcId="{B3282FF9-89E0-47F4-86D9-4BA1398B7896}" destId="{217CDC5A-E259-4969-B840-BC41322ECD52}" srcOrd="4"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8D18EC7-BEFC-4165-BF87-CD0064D5D0FC}"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0EFBC83A-DE6E-4B3E-8313-EA5E082A5F67}">
      <dgm:prSet/>
      <dgm:spPr/>
      <dgm:t>
        <a:bodyPr/>
        <a:lstStyle/>
        <a:p>
          <a:pPr rtl="0"/>
          <a:r>
            <a:rPr lang="es-CO" dirty="0" smtClean="0"/>
            <a:t>El apóstol Pedro dice que en las Sagradas Escrituras hay algunas "cosas difíciles de entender, las cuales los indoctos e inconstantes tuercen…para su propia perdición." (</a:t>
          </a:r>
          <a:r>
            <a:rPr lang="es-CO" b="1" u="sng" dirty="0" smtClean="0"/>
            <a:t>2 Pedro 3:16</a:t>
          </a:r>
          <a:r>
            <a:rPr lang="es-CO" dirty="0" smtClean="0"/>
            <a:t>). </a:t>
          </a:r>
        </a:p>
        <a:p>
          <a:pPr rtl="0"/>
          <a:r>
            <a:rPr lang="es-CO" b="1" dirty="0" smtClean="0">
              <a:solidFill>
                <a:srgbClr val="C00000"/>
              </a:solidFill>
            </a:rPr>
            <a:t>Las dificultades que presenta las Sagradas Escrituras han sido consideradas por el incrédulo como un argumento contra la Biblia; pero muy lejos de ello, éstas constituyen una poderosa evidencia de su divina inspiración. </a:t>
          </a:r>
          <a:endParaRPr lang="es-CO" b="1" dirty="0">
            <a:solidFill>
              <a:srgbClr val="C00000"/>
            </a:solidFill>
          </a:endParaRPr>
        </a:p>
      </dgm:t>
    </dgm:pt>
    <dgm:pt modelId="{399C6907-96EE-4244-9A6C-1DE6010547F4}" type="parTrans" cxnId="{A151F3B0-1EC6-48E6-9B11-5428701C3D38}">
      <dgm:prSet/>
      <dgm:spPr/>
      <dgm:t>
        <a:bodyPr/>
        <a:lstStyle/>
        <a:p>
          <a:endParaRPr lang="es-CO"/>
        </a:p>
      </dgm:t>
    </dgm:pt>
    <dgm:pt modelId="{3767F14E-EA26-4EA6-887C-1FACE12F5988}" type="sibTrans" cxnId="{A151F3B0-1EC6-48E6-9B11-5428701C3D38}">
      <dgm:prSet/>
      <dgm:spPr/>
      <dgm:t>
        <a:bodyPr/>
        <a:lstStyle/>
        <a:p>
          <a:endParaRPr lang="es-CO"/>
        </a:p>
      </dgm:t>
    </dgm:pt>
    <dgm:pt modelId="{FE967580-3B35-4C35-9452-E0A0210E24F0}">
      <dgm:prSet/>
      <dgm:spPr/>
      <dgm:t>
        <a:bodyPr/>
        <a:lstStyle/>
        <a:p>
          <a:pPr rtl="0"/>
          <a:r>
            <a:rPr lang="es-CO" b="1" dirty="0" smtClean="0">
              <a:solidFill>
                <a:srgbClr val="C00000"/>
              </a:solidFill>
            </a:rPr>
            <a:t>Si presentara sólo lo que fácilmente pudiéramos comprender, si su grandeza y majestad pudieran ser captadas por las mentes finitas, entonces la Biblia no llevaría las inequívocas credenciales de la autoridad divina. </a:t>
          </a:r>
          <a:endParaRPr lang="es-CO" b="1" dirty="0">
            <a:solidFill>
              <a:srgbClr val="C00000"/>
            </a:solidFill>
          </a:endParaRPr>
        </a:p>
      </dgm:t>
    </dgm:pt>
    <dgm:pt modelId="{AB6FF5AD-675E-4C75-B0CA-4F42A1EEB90B}" type="parTrans" cxnId="{C5EFB13B-5810-4FFC-8A00-AD958E5786B4}">
      <dgm:prSet/>
      <dgm:spPr/>
      <dgm:t>
        <a:bodyPr/>
        <a:lstStyle/>
        <a:p>
          <a:endParaRPr lang="es-CO"/>
        </a:p>
      </dgm:t>
    </dgm:pt>
    <dgm:pt modelId="{8ADACFA9-BB2B-4F6A-A773-F41A14A21B7C}" type="sibTrans" cxnId="{C5EFB13B-5810-4FFC-8A00-AD958E5786B4}">
      <dgm:prSet/>
      <dgm:spPr/>
      <dgm:t>
        <a:bodyPr/>
        <a:lstStyle/>
        <a:p>
          <a:endParaRPr lang="es-CO"/>
        </a:p>
      </dgm:t>
    </dgm:pt>
    <dgm:pt modelId="{CE74D952-9095-4466-9403-06CBE7FB0EB4}">
      <dgm:prSet/>
      <dgm:spPr/>
      <dgm:t>
        <a:bodyPr/>
        <a:lstStyle/>
        <a:p>
          <a:pPr rtl="0"/>
          <a:r>
            <a:rPr lang="es-CO" dirty="0" smtClean="0"/>
            <a:t>La misma grandeza y misterio de los temas presentados deberían inspirar fe en ella como la Palabra de Dios.</a:t>
          </a:r>
          <a:endParaRPr lang="es-CO" dirty="0"/>
        </a:p>
      </dgm:t>
    </dgm:pt>
    <dgm:pt modelId="{43EAC856-3DC7-47FE-A038-4EB926ED5AE3}" type="parTrans" cxnId="{4D3CED6B-42FD-4923-B57B-0F884D467542}">
      <dgm:prSet/>
      <dgm:spPr/>
      <dgm:t>
        <a:bodyPr/>
        <a:lstStyle/>
        <a:p>
          <a:endParaRPr lang="es-CO"/>
        </a:p>
      </dgm:t>
    </dgm:pt>
    <dgm:pt modelId="{7F900D83-10F7-4866-86DC-71C17A91E059}" type="sibTrans" cxnId="{4D3CED6B-42FD-4923-B57B-0F884D467542}">
      <dgm:prSet/>
      <dgm:spPr/>
      <dgm:t>
        <a:bodyPr/>
        <a:lstStyle/>
        <a:p>
          <a:endParaRPr lang="es-CO"/>
        </a:p>
      </dgm:t>
    </dgm:pt>
    <dgm:pt modelId="{3CEE0E74-7CD1-42B2-99AA-0954AF05AAF3}" type="pres">
      <dgm:prSet presAssocID="{68D18EC7-BEFC-4165-BF87-CD0064D5D0FC}" presName="Name0" presStyleCnt="0">
        <dgm:presLayoutVars>
          <dgm:chMax val="7"/>
          <dgm:dir/>
          <dgm:animLvl val="lvl"/>
          <dgm:resizeHandles val="exact"/>
        </dgm:presLayoutVars>
      </dgm:prSet>
      <dgm:spPr/>
      <dgm:t>
        <a:bodyPr/>
        <a:lstStyle/>
        <a:p>
          <a:endParaRPr lang="es-CO"/>
        </a:p>
      </dgm:t>
    </dgm:pt>
    <dgm:pt modelId="{834E660B-1B1B-420D-B675-65A0A94ED9AB}" type="pres">
      <dgm:prSet presAssocID="{0EFBC83A-DE6E-4B3E-8313-EA5E082A5F67}" presName="circle1" presStyleLbl="node1" presStyleIdx="0" presStyleCnt="1" custScaleX="118519"/>
      <dgm:spPr>
        <a:blipFill rotWithShape="0">
          <a:blip xmlns:r="http://schemas.openxmlformats.org/officeDocument/2006/relationships" r:embed="rId1"/>
          <a:stretch>
            <a:fillRect/>
          </a:stretch>
        </a:blipFill>
      </dgm:spPr>
    </dgm:pt>
    <dgm:pt modelId="{AB6B6A18-247A-4877-99BB-B74BB0C78FCF}" type="pres">
      <dgm:prSet presAssocID="{0EFBC83A-DE6E-4B3E-8313-EA5E082A5F67}" presName="space" presStyleCnt="0"/>
      <dgm:spPr/>
    </dgm:pt>
    <dgm:pt modelId="{7878160B-2952-4EAE-863C-C1555C1BEEFF}" type="pres">
      <dgm:prSet presAssocID="{0EFBC83A-DE6E-4B3E-8313-EA5E082A5F67}" presName="rect1" presStyleLbl="alignAcc1" presStyleIdx="0" presStyleCnt="1"/>
      <dgm:spPr/>
      <dgm:t>
        <a:bodyPr/>
        <a:lstStyle/>
        <a:p>
          <a:endParaRPr lang="es-CO"/>
        </a:p>
      </dgm:t>
    </dgm:pt>
    <dgm:pt modelId="{097FE6AB-3BCD-45C1-8D86-805C9B96CB8C}" type="pres">
      <dgm:prSet presAssocID="{0EFBC83A-DE6E-4B3E-8313-EA5E082A5F67}" presName="rect1ParTx" presStyleLbl="alignAcc1" presStyleIdx="0" presStyleCnt="1">
        <dgm:presLayoutVars>
          <dgm:chMax val="1"/>
          <dgm:bulletEnabled val="1"/>
        </dgm:presLayoutVars>
      </dgm:prSet>
      <dgm:spPr/>
      <dgm:t>
        <a:bodyPr/>
        <a:lstStyle/>
        <a:p>
          <a:endParaRPr lang="es-CO"/>
        </a:p>
      </dgm:t>
    </dgm:pt>
    <dgm:pt modelId="{B7FB315C-8E6D-4C63-8C1F-58B85930AD41}" type="pres">
      <dgm:prSet presAssocID="{0EFBC83A-DE6E-4B3E-8313-EA5E082A5F67}" presName="rect1ChTx" presStyleLbl="alignAcc1" presStyleIdx="0" presStyleCnt="1">
        <dgm:presLayoutVars>
          <dgm:bulletEnabled val="1"/>
        </dgm:presLayoutVars>
      </dgm:prSet>
      <dgm:spPr/>
      <dgm:t>
        <a:bodyPr/>
        <a:lstStyle/>
        <a:p>
          <a:endParaRPr lang="es-CO"/>
        </a:p>
      </dgm:t>
    </dgm:pt>
  </dgm:ptLst>
  <dgm:cxnLst>
    <dgm:cxn modelId="{A151F3B0-1EC6-48E6-9B11-5428701C3D38}" srcId="{68D18EC7-BEFC-4165-BF87-CD0064D5D0FC}" destId="{0EFBC83A-DE6E-4B3E-8313-EA5E082A5F67}" srcOrd="0" destOrd="0" parTransId="{399C6907-96EE-4244-9A6C-1DE6010547F4}" sibTransId="{3767F14E-EA26-4EA6-887C-1FACE12F5988}"/>
    <dgm:cxn modelId="{7B9C37F4-094A-404E-B9FA-F359A57F7CEC}" type="presOf" srcId="{0EFBC83A-DE6E-4B3E-8313-EA5E082A5F67}" destId="{7878160B-2952-4EAE-863C-C1555C1BEEFF}" srcOrd="0" destOrd="0" presId="urn:microsoft.com/office/officeart/2005/8/layout/target3"/>
    <dgm:cxn modelId="{D53DA507-68D6-46AB-9F2F-52C17420D377}" type="presOf" srcId="{68D18EC7-BEFC-4165-BF87-CD0064D5D0FC}" destId="{3CEE0E74-7CD1-42B2-99AA-0954AF05AAF3}" srcOrd="0" destOrd="0" presId="urn:microsoft.com/office/officeart/2005/8/layout/target3"/>
    <dgm:cxn modelId="{C5EFB13B-5810-4FFC-8A00-AD958E5786B4}" srcId="{0EFBC83A-DE6E-4B3E-8313-EA5E082A5F67}" destId="{FE967580-3B35-4C35-9452-E0A0210E24F0}" srcOrd="0" destOrd="0" parTransId="{AB6FF5AD-675E-4C75-B0CA-4F42A1EEB90B}" sibTransId="{8ADACFA9-BB2B-4F6A-A773-F41A14A21B7C}"/>
    <dgm:cxn modelId="{4D3CED6B-42FD-4923-B57B-0F884D467542}" srcId="{0EFBC83A-DE6E-4B3E-8313-EA5E082A5F67}" destId="{CE74D952-9095-4466-9403-06CBE7FB0EB4}" srcOrd="1" destOrd="0" parTransId="{43EAC856-3DC7-47FE-A038-4EB926ED5AE3}" sibTransId="{7F900D83-10F7-4866-86DC-71C17A91E059}"/>
    <dgm:cxn modelId="{7B8F9271-04CB-4A5E-9AC3-4DADC4A9C73D}" type="presOf" srcId="{0EFBC83A-DE6E-4B3E-8313-EA5E082A5F67}" destId="{097FE6AB-3BCD-45C1-8D86-805C9B96CB8C}" srcOrd="1" destOrd="0" presId="urn:microsoft.com/office/officeart/2005/8/layout/target3"/>
    <dgm:cxn modelId="{D210B134-03BE-43BC-8665-AC19C727BD3B}" type="presOf" srcId="{FE967580-3B35-4C35-9452-E0A0210E24F0}" destId="{B7FB315C-8E6D-4C63-8C1F-58B85930AD41}" srcOrd="0" destOrd="0" presId="urn:microsoft.com/office/officeart/2005/8/layout/target3"/>
    <dgm:cxn modelId="{EC45A70F-4898-4830-ADBC-4FD7CE4F8C96}" type="presOf" srcId="{CE74D952-9095-4466-9403-06CBE7FB0EB4}" destId="{B7FB315C-8E6D-4C63-8C1F-58B85930AD41}" srcOrd="0" destOrd="1" presId="urn:microsoft.com/office/officeart/2005/8/layout/target3"/>
    <dgm:cxn modelId="{75500BDA-3E00-4B4E-A7EF-04C28057885A}" type="presParOf" srcId="{3CEE0E74-7CD1-42B2-99AA-0954AF05AAF3}" destId="{834E660B-1B1B-420D-B675-65A0A94ED9AB}" srcOrd="0" destOrd="0" presId="urn:microsoft.com/office/officeart/2005/8/layout/target3"/>
    <dgm:cxn modelId="{A53AE22C-58F8-4199-8DAB-5A27EE5051E5}" type="presParOf" srcId="{3CEE0E74-7CD1-42B2-99AA-0954AF05AAF3}" destId="{AB6B6A18-247A-4877-99BB-B74BB0C78FCF}" srcOrd="1" destOrd="0" presId="urn:microsoft.com/office/officeart/2005/8/layout/target3"/>
    <dgm:cxn modelId="{907C697C-DAD6-46C0-A7DA-D44E73ED2C11}" type="presParOf" srcId="{3CEE0E74-7CD1-42B2-99AA-0954AF05AAF3}" destId="{7878160B-2952-4EAE-863C-C1555C1BEEFF}" srcOrd="2" destOrd="0" presId="urn:microsoft.com/office/officeart/2005/8/layout/target3"/>
    <dgm:cxn modelId="{A92E9FEA-FFED-4F83-AAFF-E100DC8C3AA7}" type="presParOf" srcId="{3CEE0E74-7CD1-42B2-99AA-0954AF05AAF3}" destId="{097FE6AB-3BCD-45C1-8D86-805C9B96CB8C}" srcOrd="3" destOrd="0" presId="urn:microsoft.com/office/officeart/2005/8/layout/target3"/>
    <dgm:cxn modelId="{AEE77602-42A9-4A4A-9428-26E029230385}" type="presParOf" srcId="{3CEE0E74-7CD1-42B2-99AA-0954AF05AAF3}" destId="{B7FB315C-8E6D-4C63-8C1F-58B85930AD41}" srcOrd="4"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9BBDD7F-4C2D-413E-B2DC-ED39F72A3D34}"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s-CO"/>
        </a:p>
      </dgm:t>
    </dgm:pt>
    <dgm:pt modelId="{657B4F88-CCB8-40BE-BD65-28EF51E5E089}">
      <dgm:prSet custT="1"/>
      <dgm:spPr>
        <a:solidFill>
          <a:schemeClr val="accent4">
            <a:lumMod val="75000"/>
          </a:schemeClr>
        </a:solidFill>
      </dgm:spPr>
      <dgm:t>
        <a:bodyPr/>
        <a:lstStyle/>
        <a:p>
          <a:pPr rtl="0"/>
          <a:r>
            <a:rPr lang="es-CO" sz="1800" dirty="0" smtClean="0"/>
            <a:t>La Biblia presenta la verdad con una sencillez y una perfecta adaptación a las necesidades y anhelos del corazón humano que ha asombrado y cautivado las inteligencias más cultivadas, y a la vez capacita al humilde e inculto para discernir el camino de la salvación. </a:t>
          </a:r>
          <a:endParaRPr lang="es-CO" sz="1800" dirty="0"/>
        </a:p>
      </dgm:t>
    </dgm:pt>
    <dgm:pt modelId="{07627927-22B6-4B78-A737-8D65C5806C66}" type="parTrans" cxnId="{C6BF2D6D-67F1-47B7-8A06-BD525C937A63}">
      <dgm:prSet/>
      <dgm:spPr/>
      <dgm:t>
        <a:bodyPr/>
        <a:lstStyle/>
        <a:p>
          <a:endParaRPr lang="es-CO"/>
        </a:p>
      </dgm:t>
    </dgm:pt>
    <dgm:pt modelId="{A2417C8B-4A07-48E8-ADE3-B87863229C50}" type="sibTrans" cxnId="{C6BF2D6D-67F1-47B7-8A06-BD525C937A63}">
      <dgm:prSet/>
      <dgm:spPr/>
      <dgm:t>
        <a:bodyPr/>
        <a:lstStyle/>
        <a:p>
          <a:endParaRPr lang="es-CO"/>
        </a:p>
      </dgm:t>
    </dgm:pt>
    <dgm:pt modelId="{D8412EC2-5070-49A8-97A0-859024D1FD6A}">
      <dgm:prSet custT="1"/>
      <dgm:spPr>
        <a:solidFill>
          <a:schemeClr val="accent6">
            <a:lumMod val="40000"/>
            <a:lumOff val="60000"/>
          </a:schemeClr>
        </a:solidFill>
      </dgm:spPr>
      <dgm:t>
        <a:bodyPr/>
        <a:lstStyle/>
        <a:p>
          <a:pPr rtl="0"/>
          <a:r>
            <a:rPr lang="es-CO" sz="1400" b="1" dirty="0" smtClean="0">
              <a:solidFill>
                <a:srgbClr val="002060"/>
              </a:solidFill>
            </a:rPr>
            <a:t>Sin embargo, estas sencillas verdades encierran temas tan elevados, tan extensos, tan trascendentes, tan infinitamente fuera del alcance de la comprensión humana, que nosotros los aceptamos solamente porque Dios lo ha declarado. De este modo el plan de salvación se abre ante nosotros para que cada alma vea el camino que ha de tomar para arrepentirse delante de Dios y tener fe en nuestro Señor Jesucristo, a fin de ser salvos como Dios lo ha declarado. </a:t>
          </a:r>
          <a:endParaRPr lang="es-CO" sz="1400" b="1" dirty="0">
            <a:solidFill>
              <a:srgbClr val="002060"/>
            </a:solidFill>
          </a:endParaRPr>
        </a:p>
      </dgm:t>
    </dgm:pt>
    <dgm:pt modelId="{7BE2DFC4-02BE-4E68-AB20-0D81F6C25F9B}" type="parTrans" cxnId="{BF1CED4D-3B5F-4C34-8038-1728772C6DBE}">
      <dgm:prSet/>
      <dgm:spPr/>
      <dgm:t>
        <a:bodyPr/>
        <a:lstStyle/>
        <a:p>
          <a:endParaRPr lang="es-CO"/>
        </a:p>
      </dgm:t>
    </dgm:pt>
    <dgm:pt modelId="{E78CBFF6-62E8-444B-9495-9D4F2943D908}" type="sibTrans" cxnId="{BF1CED4D-3B5F-4C34-8038-1728772C6DBE}">
      <dgm:prSet/>
      <dgm:spPr/>
      <dgm:t>
        <a:bodyPr/>
        <a:lstStyle/>
        <a:p>
          <a:endParaRPr lang="es-CO"/>
        </a:p>
      </dgm:t>
    </dgm:pt>
    <dgm:pt modelId="{1E889633-73E7-42D4-BD0D-375645B108BC}">
      <dgm:prSet custT="1"/>
      <dgm:spPr>
        <a:solidFill>
          <a:schemeClr val="accent4">
            <a:lumMod val="75000"/>
          </a:schemeClr>
        </a:solidFill>
      </dgm:spPr>
      <dgm:t>
        <a:bodyPr/>
        <a:lstStyle/>
        <a:p>
          <a:pPr rtl="0"/>
          <a:r>
            <a:rPr lang="es-CO" sz="1600" dirty="0" smtClean="0"/>
            <a:t>Sin embargo, bajo estas verdades tan fáciles de comprender, hay misterios que son el escondedero de su gloria, misterios que están más allá de la comprensión del intelecto humano, pero que inspiran reverencia y fe al que con sinceridad busca la verdad. Cuanto más éste escudriña la Biblia, tanto más profunda es su convicción de que es la Palabra del Dios vivo, y la humana razón se inclina ante la majestad de la revelación divina.</a:t>
          </a:r>
          <a:endParaRPr lang="es-CO" sz="1600" dirty="0"/>
        </a:p>
      </dgm:t>
    </dgm:pt>
    <dgm:pt modelId="{789FBA77-8F2B-49D1-BDDA-DC6AB37FBC8D}" type="parTrans" cxnId="{DF18B335-D8BD-4C63-8541-BE29F2BF1FE4}">
      <dgm:prSet/>
      <dgm:spPr/>
      <dgm:t>
        <a:bodyPr/>
        <a:lstStyle/>
        <a:p>
          <a:endParaRPr lang="es-CO"/>
        </a:p>
      </dgm:t>
    </dgm:pt>
    <dgm:pt modelId="{5346EB69-395B-4FD8-B19A-2BAE1E053BB8}" type="sibTrans" cxnId="{DF18B335-D8BD-4C63-8541-BE29F2BF1FE4}">
      <dgm:prSet/>
      <dgm:spPr/>
      <dgm:t>
        <a:bodyPr/>
        <a:lstStyle/>
        <a:p>
          <a:endParaRPr lang="es-CO"/>
        </a:p>
      </dgm:t>
    </dgm:pt>
    <dgm:pt modelId="{BE7E5038-C269-485F-87AB-FE2F3FC00EDB}" type="pres">
      <dgm:prSet presAssocID="{39BBDD7F-4C2D-413E-B2DC-ED39F72A3D34}" presName="Name0" presStyleCnt="0">
        <dgm:presLayoutVars>
          <dgm:dir/>
          <dgm:resizeHandles val="exact"/>
        </dgm:presLayoutVars>
      </dgm:prSet>
      <dgm:spPr/>
      <dgm:t>
        <a:bodyPr/>
        <a:lstStyle/>
        <a:p>
          <a:endParaRPr lang="es-CO"/>
        </a:p>
      </dgm:t>
    </dgm:pt>
    <dgm:pt modelId="{D696D3EA-238F-42E6-9AB0-E3B1FD73AE26}" type="pres">
      <dgm:prSet presAssocID="{39BBDD7F-4C2D-413E-B2DC-ED39F72A3D34}" presName="fgShape" presStyleLbl="fgShp" presStyleIdx="0" presStyleCnt="1" custScaleY="72549" custLinFactNeighborX="-407" custLinFactNeighborY="39216"/>
      <dgm:spPr>
        <a:solidFill>
          <a:srgbClr val="FF0000"/>
        </a:solidFill>
      </dgm:spPr>
    </dgm:pt>
    <dgm:pt modelId="{35E7D624-3E81-486E-BB65-56E3A4FF2AF0}" type="pres">
      <dgm:prSet presAssocID="{39BBDD7F-4C2D-413E-B2DC-ED39F72A3D34}" presName="linComp" presStyleCnt="0"/>
      <dgm:spPr/>
    </dgm:pt>
    <dgm:pt modelId="{DDC0040B-14A6-4F1D-B182-1EC160DDA35A}" type="pres">
      <dgm:prSet presAssocID="{657B4F88-CCB8-40BE-BD65-28EF51E5E089}" presName="compNode" presStyleCnt="0"/>
      <dgm:spPr/>
    </dgm:pt>
    <dgm:pt modelId="{9C0A6DF1-CCAA-4D4B-8BCF-DFD859D9AF66}" type="pres">
      <dgm:prSet presAssocID="{657B4F88-CCB8-40BE-BD65-28EF51E5E089}" presName="bkgdShape" presStyleLbl="node1" presStyleIdx="0" presStyleCnt="3"/>
      <dgm:spPr/>
      <dgm:t>
        <a:bodyPr/>
        <a:lstStyle/>
        <a:p>
          <a:endParaRPr lang="es-CO"/>
        </a:p>
      </dgm:t>
    </dgm:pt>
    <dgm:pt modelId="{F137074D-2958-42D2-98E8-8F866BC29B92}" type="pres">
      <dgm:prSet presAssocID="{657B4F88-CCB8-40BE-BD65-28EF51E5E089}" presName="nodeTx" presStyleLbl="node1" presStyleIdx="0" presStyleCnt="3">
        <dgm:presLayoutVars>
          <dgm:bulletEnabled val="1"/>
        </dgm:presLayoutVars>
      </dgm:prSet>
      <dgm:spPr/>
      <dgm:t>
        <a:bodyPr/>
        <a:lstStyle/>
        <a:p>
          <a:endParaRPr lang="es-CO"/>
        </a:p>
      </dgm:t>
    </dgm:pt>
    <dgm:pt modelId="{F5819F89-130D-4E8B-B218-85D6E90299EE}" type="pres">
      <dgm:prSet presAssocID="{657B4F88-CCB8-40BE-BD65-28EF51E5E089}" presName="invisiNode" presStyleLbl="node1" presStyleIdx="0" presStyleCnt="3"/>
      <dgm:spPr/>
    </dgm:pt>
    <dgm:pt modelId="{E2DADB85-0A89-403B-AB9D-437CF581C028}" type="pres">
      <dgm:prSet presAssocID="{657B4F88-CCB8-40BE-BD65-28EF51E5E089}" presName="imagNode" presStyleLbl="fgImgPlace1" presStyleIdx="0" presStyleCnt="3" custScaleX="126840" custScaleY="62515" custLinFactNeighborX="-1739" custLinFactNeighborY="-36760"/>
      <dgm:spPr>
        <a:blipFill rotWithShape="1">
          <a:blip xmlns:r="http://schemas.openxmlformats.org/officeDocument/2006/relationships" r:embed="rId1"/>
          <a:stretch>
            <a:fillRect/>
          </a:stretch>
        </a:blipFill>
      </dgm:spPr>
    </dgm:pt>
    <dgm:pt modelId="{DA666514-905E-42AD-8C40-5A8884372864}" type="pres">
      <dgm:prSet presAssocID="{A2417C8B-4A07-48E8-ADE3-B87863229C50}" presName="sibTrans" presStyleLbl="sibTrans2D1" presStyleIdx="0" presStyleCnt="0"/>
      <dgm:spPr/>
      <dgm:t>
        <a:bodyPr/>
        <a:lstStyle/>
        <a:p>
          <a:endParaRPr lang="es-CO"/>
        </a:p>
      </dgm:t>
    </dgm:pt>
    <dgm:pt modelId="{A7F6C491-C4DC-46FE-89C1-5B5116C720E3}" type="pres">
      <dgm:prSet presAssocID="{D8412EC2-5070-49A8-97A0-859024D1FD6A}" presName="compNode" presStyleCnt="0"/>
      <dgm:spPr/>
    </dgm:pt>
    <dgm:pt modelId="{78E4B3DE-97E9-496E-B1F7-CDA0B5F32DF2}" type="pres">
      <dgm:prSet presAssocID="{D8412EC2-5070-49A8-97A0-859024D1FD6A}" presName="bkgdShape" presStyleLbl="node1" presStyleIdx="1" presStyleCnt="3"/>
      <dgm:spPr/>
      <dgm:t>
        <a:bodyPr/>
        <a:lstStyle/>
        <a:p>
          <a:endParaRPr lang="es-CO"/>
        </a:p>
      </dgm:t>
    </dgm:pt>
    <dgm:pt modelId="{077DC091-53CE-46E1-9924-DC54391B2486}" type="pres">
      <dgm:prSet presAssocID="{D8412EC2-5070-49A8-97A0-859024D1FD6A}" presName="nodeTx" presStyleLbl="node1" presStyleIdx="1" presStyleCnt="3">
        <dgm:presLayoutVars>
          <dgm:bulletEnabled val="1"/>
        </dgm:presLayoutVars>
      </dgm:prSet>
      <dgm:spPr/>
      <dgm:t>
        <a:bodyPr/>
        <a:lstStyle/>
        <a:p>
          <a:endParaRPr lang="es-CO"/>
        </a:p>
      </dgm:t>
    </dgm:pt>
    <dgm:pt modelId="{EBBF0C0C-0BBD-4721-86FB-59EB549AD5EA}" type="pres">
      <dgm:prSet presAssocID="{D8412EC2-5070-49A8-97A0-859024D1FD6A}" presName="invisiNode" presStyleLbl="node1" presStyleIdx="1" presStyleCnt="3"/>
      <dgm:spPr/>
    </dgm:pt>
    <dgm:pt modelId="{4A2EC6FA-E293-42EE-992B-8DCD3677F513}" type="pres">
      <dgm:prSet presAssocID="{D8412EC2-5070-49A8-97A0-859024D1FD6A}" presName="imagNode" presStyleLbl="fgImgPlace1" presStyleIdx="1" presStyleCnt="3" custScaleX="126109" custScaleY="62515" custLinFactNeighborX="1435" custLinFactNeighborY="-36760"/>
      <dgm:spPr>
        <a:blipFill rotWithShape="1">
          <a:blip xmlns:r="http://schemas.openxmlformats.org/officeDocument/2006/relationships" r:embed="rId2"/>
          <a:stretch>
            <a:fillRect/>
          </a:stretch>
        </a:blipFill>
      </dgm:spPr>
    </dgm:pt>
    <dgm:pt modelId="{B8BB6E63-A179-4E91-8EA8-5B9627D338AB}" type="pres">
      <dgm:prSet presAssocID="{E78CBFF6-62E8-444B-9495-9D4F2943D908}" presName="sibTrans" presStyleLbl="sibTrans2D1" presStyleIdx="0" presStyleCnt="0"/>
      <dgm:spPr/>
      <dgm:t>
        <a:bodyPr/>
        <a:lstStyle/>
        <a:p>
          <a:endParaRPr lang="es-CO"/>
        </a:p>
      </dgm:t>
    </dgm:pt>
    <dgm:pt modelId="{F882B382-63A3-49F7-BFE7-8C3307961A4D}" type="pres">
      <dgm:prSet presAssocID="{1E889633-73E7-42D4-BD0D-375645B108BC}" presName="compNode" presStyleCnt="0"/>
      <dgm:spPr/>
    </dgm:pt>
    <dgm:pt modelId="{1ED21297-C6FF-4116-A5ED-58012C35AE6A}" type="pres">
      <dgm:prSet presAssocID="{1E889633-73E7-42D4-BD0D-375645B108BC}" presName="bkgdShape" presStyleLbl="node1" presStyleIdx="2" presStyleCnt="3"/>
      <dgm:spPr/>
      <dgm:t>
        <a:bodyPr/>
        <a:lstStyle/>
        <a:p>
          <a:endParaRPr lang="es-CO"/>
        </a:p>
      </dgm:t>
    </dgm:pt>
    <dgm:pt modelId="{EA6FA657-A31C-482F-BCE9-D2E249CBC40E}" type="pres">
      <dgm:prSet presAssocID="{1E889633-73E7-42D4-BD0D-375645B108BC}" presName="nodeTx" presStyleLbl="node1" presStyleIdx="2" presStyleCnt="3">
        <dgm:presLayoutVars>
          <dgm:bulletEnabled val="1"/>
        </dgm:presLayoutVars>
      </dgm:prSet>
      <dgm:spPr/>
      <dgm:t>
        <a:bodyPr/>
        <a:lstStyle/>
        <a:p>
          <a:endParaRPr lang="es-CO"/>
        </a:p>
      </dgm:t>
    </dgm:pt>
    <dgm:pt modelId="{EB4489B4-D39F-4736-B7BF-71AA8BF2B48D}" type="pres">
      <dgm:prSet presAssocID="{1E889633-73E7-42D4-BD0D-375645B108BC}" presName="invisiNode" presStyleLbl="node1" presStyleIdx="2" presStyleCnt="3"/>
      <dgm:spPr/>
    </dgm:pt>
    <dgm:pt modelId="{5CB10039-3C0F-4894-AA92-47094B84650E}" type="pres">
      <dgm:prSet presAssocID="{1E889633-73E7-42D4-BD0D-375645B108BC}" presName="imagNode" presStyleLbl="fgImgPlace1" presStyleIdx="2" presStyleCnt="3" custScaleX="126108" custScaleY="62515" custLinFactNeighborX="-1609" custLinFactNeighborY="-33228"/>
      <dgm:spPr>
        <a:blipFill rotWithShape="1">
          <a:blip xmlns:r="http://schemas.openxmlformats.org/officeDocument/2006/relationships" r:embed="rId3"/>
          <a:stretch>
            <a:fillRect/>
          </a:stretch>
        </a:blipFill>
      </dgm:spPr>
    </dgm:pt>
  </dgm:ptLst>
  <dgm:cxnLst>
    <dgm:cxn modelId="{80756DDB-BADA-46D7-9FF1-BB1B8EAD8B53}" type="presOf" srcId="{A2417C8B-4A07-48E8-ADE3-B87863229C50}" destId="{DA666514-905E-42AD-8C40-5A8884372864}" srcOrd="0" destOrd="0" presId="urn:microsoft.com/office/officeart/2005/8/layout/hList7"/>
    <dgm:cxn modelId="{0F5775BF-1A7B-4257-B2EA-B5DE22D18CFD}" type="presOf" srcId="{1E889633-73E7-42D4-BD0D-375645B108BC}" destId="{1ED21297-C6FF-4116-A5ED-58012C35AE6A}" srcOrd="0" destOrd="0" presId="urn:microsoft.com/office/officeart/2005/8/layout/hList7"/>
    <dgm:cxn modelId="{C6BF2D6D-67F1-47B7-8A06-BD525C937A63}" srcId="{39BBDD7F-4C2D-413E-B2DC-ED39F72A3D34}" destId="{657B4F88-CCB8-40BE-BD65-28EF51E5E089}" srcOrd="0" destOrd="0" parTransId="{07627927-22B6-4B78-A737-8D65C5806C66}" sibTransId="{A2417C8B-4A07-48E8-ADE3-B87863229C50}"/>
    <dgm:cxn modelId="{0377B1DF-24ED-4B9A-82AC-FA562CCD525D}" type="presOf" srcId="{D8412EC2-5070-49A8-97A0-859024D1FD6A}" destId="{077DC091-53CE-46E1-9924-DC54391B2486}" srcOrd="1" destOrd="0" presId="urn:microsoft.com/office/officeart/2005/8/layout/hList7"/>
    <dgm:cxn modelId="{94F596E3-9408-4C35-9ABD-0F1705382DB3}" type="presOf" srcId="{D8412EC2-5070-49A8-97A0-859024D1FD6A}" destId="{78E4B3DE-97E9-496E-B1F7-CDA0B5F32DF2}" srcOrd="0" destOrd="0" presId="urn:microsoft.com/office/officeart/2005/8/layout/hList7"/>
    <dgm:cxn modelId="{EB48AA43-4B8E-4E84-A4BB-B2006EDB863C}" type="presOf" srcId="{657B4F88-CCB8-40BE-BD65-28EF51E5E089}" destId="{9C0A6DF1-CCAA-4D4B-8BCF-DFD859D9AF66}" srcOrd="0" destOrd="0" presId="urn:microsoft.com/office/officeart/2005/8/layout/hList7"/>
    <dgm:cxn modelId="{DF18B335-D8BD-4C63-8541-BE29F2BF1FE4}" srcId="{39BBDD7F-4C2D-413E-B2DC-ED39F72A3D34}" destId="{1E889633-73E7-42D4-BD0D-375645B108BC}" srcOrd="2" destOrd="0" parTransId="{789FBA77-8F2B-49D1-BDDA-DC6AB37FBC8D}" sibTransId="{5346EB69-395B-4FD8-B19A-2BAE1E053BB8}"/>
    <dgm:cxn modelId="{185A7131-90B2-4122-BEFC-2FBCF77F1528}" type="presOf" srcId="{657B4F88-CCB8-40BE-BD65-28EF51E5E089}" destId="{F137074D-2958-42D2-98E8-8F866BC29B92}" srcOrd="1" destOrd="0" presId="urn:microsoft.com/office/officeart/2005/8/layout/hList7"/>
    <dgm:cxn modelId="{685ADFB3-D1C1-48A4-9747-B99BDD746386}" type="presOf" srcId="{39BBDD7F-4C2D-413E-B2DC-ED39F72A3D34}" destId="{BE7E5038-C269-485F-87AB-FE2F3FC00EDB}" srcOrd="0" destOrd="0" presId="urn:microsoft.com/office/officeart/2005/8/layout/hList7"/>
    <dgm:cxn modelId="{33D87FDC-D7A1-4556-8772-F561F12830C8}" type="presOf" srcId="{1E889633-73E7-42D4-BD0D-375645B108BC}" destId="{EA6FA657-A31C-482F-BCE9-D2E249CBC40E}" srcOrd="1" destOrd="0" presId="urn:microsoft.com/office/officeart/2005/8/layout/hList7"/>
    <dgm:cxn modelId="{BF1CED4D-3B5F-4C34-8038-1728772C6DBE}" srcId="{39BBDD7F-4C2D-413E-B2DC-ED39F72A3D34}" destId="{D8412EC2-5070-49A8-97A0-859024D1FD6A}" srcOrd="1" destOrd="0" parTransId="{7BE2DFC4-02BE-4E68-AB20-0D81F6C25F9B}" sibTransId="{E78CBFF6-62E8-444B-9495-9D4F2943D908}"/>
    <dgm:cxn modelId="{F15376C1-8F1C-4DED-A3A2-3F11DF5D1F7E}" type="presOf" srcId="{E78CBFF6-62E8-444B-9495-9D4F2943D908}" destId="{B8BB6E63-A179-4E91-8EA8-5B9627D338AB}" srcOrd="0" destOrd="0" presId="urn:microsoft.com/office/officeart/2005/8/layout/hList7"/>
    <dgm:cxn modelId="{B7F6F2B1-4771-4C4B-A755-BAB5F433AC19}" type="presParOf" srcId="{BE7E5038-C269-485F-87AB-FE2F3FC00EDB}" destId="{D696D3EA-238F-42E6-9AB0-E3B1FD73AE26}" srcOrd="0" destOrd="0" presId="urn:microsoft.com/office/officeart/2005/8/layout/hList7"/>
    <dgm:cxn modelId="{FAC803F1-6300-4503-89BE-681101AA2067}" type="presParOf" srcId="{BE7E5038-C269-485F-87AB-FE2F3FC00EDB}" destId="{35E7D624-3E81-486E-BB65-56E3A4FF2AF0}" srcOrd="1" destOrd="0" presId="urn:microsoft.com/office/officeart/2005/8/layout/hList7"/>
    <dgm:cxn modelId="{6EF88A13-C06D-46DB-9B3E-0AD5E29E642D}" type="presParOf" srcId="{35E7D624-3E81-486E-BB65-56E3A4FF2AF0}" destId="{DDC0040B-14A6-4F1D-B182-1EC160DDA35A}" srcOrd="0" destOrd="0" presId="urn:microsoft.com/office/officeart/2005/8/layout/hList7"/>
    <dgm:cxn modelId="{96F16961-EFD8-44B3-AEBA-30FC90BBD83D}" type="presParOf" srcId="{DDC0040B-14A6-4F1D-B182-1EC160DDA35A}" destId="{9C0A6DF1-CCAA-4D4B-8BCF-DFD859D9AF66}" srcOrd="0" destOrd="0" presId="urn:microsoft.com/office/officeart/2005/8/layout/hList7"/>
    <dgm:cxn modelId="{D7BC49DE-8386-458D-9962-8F2F577FC563}" type="presParOf" srcId="{DDC0040B-14A6-4F1D-B182-1EC160DDA35A}" destId="{F137074D-2958-42D2-98E8-8F866BC29B92}" srcOrd="1" destOrd="0" presId="urn:microsoft.com/office/officeart/2005/8/layout/hList7"/>
    <dgm:cxn modelId="{AFBEBA7A-7AE3-4C45-8EA7-5D945C0BD3EA}" type="presParOf" srcId="{DDC0040B-14A6-4F1D-B182-1EC160DDA35A}" destId="{F5819F89-130D-4E8B-B218-85D6E90299EE}" srcOrd="2" destOrd="0" presId="urn:microsoft.com/office/officeart/2005/8/layout/hList7"/>
    <dgm:cxn modelId="{D78BB2B6-5F79-4A4A-8DFE-0F7629661101}" type="presParOf" srcId="{DDC0040B-14A6-4F1D-B182-1EC160DDA35A}" destId="{E2DADB85-0A89-403B-AB9D-437CF581C028}" srcOrd="3" destOrd="0" presId="urn:microsoft.com/office/officeart/2005/8/layout/hList7"/>
    <dgm:cxn modelId="{1D8B9A90-D700-4CBB-8957-51026B722E52}" type="presParOf" srcId="{35E7D624-3E81-486E-BB65-56E3A4FF2AF0}" destId="{DA666514-905E-42AD-8C40-5A8884372864}" srcOrd="1" destOrd="0" presId="urn:microsoft.com/office/officeart/2005/8/layout/hList7"/>
    <dgm:cxn modelId="{6407CF00-050C-4F84-B3D9-7BDCF7CF9134}" type="presParOf" srcId="{35E7D624-3E81-486E-BB65-56E3A4FF2AF0}" destId="{A7F6C491-C4DC-46FE-89C1-5B5116C720E3}" srcOrd="2" destOrd="0" presId="urn:microsoft.com/office/officeart/2005/8/layout/hList7"/>
    <dgm:cxn modelId="{58B73868-FECA-4961-8B25-E9F0E9A15B39}" type="presParOf" srcId="{A7F6C491-C4DC-46FE-89C1-5B5116C720E3}" destId="{78E4B3DE-97E9-496E-B1F7-CDA0B5F32DF2}" srcOrd="0" destOrd="0" presId="urn:microsoft.com/office/officeart/2005/8/layout/hList7"/>
    <dgm:cxn modelId="{A5C92C6F-57F4-4B86-A85A-800610EC0F08}" type="presParOf" srcId="{A7F6C491-C4DC-46FE-89C1-5B5116C720E3}" destId="{077DC091-53CE-46E1-9924-DC54391B2486}" srcOrd="1" destOrd="0" presId="urn:microsoft.com/office/officeart/2005/8/layout/hList7"/>
    <dgm:cxn modelId="{62A37B06-9472-4DB0-8F03-74A88FD76CE4}" type="presParOf" srcId="{A7F6C491-C4DC-46FE-89C1-5B5116C720E3}" destId="{EBBF0C0C-0BBD-4721-86FB-59EB549AD5EA}" srcOrd="2" destOrd="0" presId="urn:microsoft.com/office/officeart/2005/8/layout/hList7"/>
    <dgm:cxn modelId="{731DFF58-3FF2-4CB5-BEDB-B04C0BFFC76F}" type="presParOf" srcId="{A7F6C491-C4DC-46FE-89C1-5B5116C720E3}" destId="{4A2EC6FA-E293-42EE-992B-8DCD3677F513}" srcOrd="3" destOrd="0" presId="urn:microsoft.com/office/officeart/2005/8/layout/hList7"/>
    <dgm:cxn modelId="{7E24037C-DF20-4B5B-9882-40AE1A65CC50}" type="presParOf" srcId="{35E7D624-3E81-486E-BB65-56E3A4FF2AF0}" destId="{B8BB6E63-A179-4E91-8EA8-5B9627D338AB}" srcOrd="3" destOrd="0" presId="urn:microsoft.com/office/officeart/2005/8/layout/hList7"/>
    <dgm:cxn modelId="{EB52DAD2-F309-4994-BF9A-6A23C6AF93E9}" type="presParOf" srcId="{35E7D624-3E81-486E-BB65-56E3A4FF2AF0}" destId="{F882B382-63A3-49F7-BFE7-8C3307961A4D}" srcOrd="4" destOrd="0" presId="urn:microsoft.com/office/officeart/2005/8/layout/hList7"/>
    <dgm:cxn modelId="{D06F555A-0BF5-4953-BD57-D95CEFD37E44}" type="presParOf" srcId="{F882B382-63A3-49F7-BFE7-8C3307961A4D}" destId="{1ED21297-C6FF-4116-A5ED-58012C35AE6A}" srcOrd="0" destOrd="0" presId="urn:microsoft.com/office/officeart/2005/8/layout/hList7"/>
    <dgm:cxn modelId="{8FAEB483-F089-4C35-9A0F-4A684769ECD3}" type="presParOf" srcId="{F882B382-63A3-49F7-BFE7-8C3307961A4D}" destId="{EA6FA657-A31C-482F-BCE9-D2E249CBC40E}" srcOrd="1" destOrd="0" presId="urn:microsoft.com/office/officeart/2005/8/layout/hList7"/>
    <dgm:cxn modelId="{A3D74D46-04EF-4C0A-AF89-1A64E8BE69BB}" type="presParOf" srcId="{F882B382-63A3-49F7-BFE7-8C3307961A4D}" destId="{EB4489B4-D39F-4736-B7BF-71AA8BF2B48D}" srcOrd="2" destOrd="0" presId="urn:microsoft.com/office/officeart/2005/8/layout/hList7"/>
    <dgm:cxn modelId="{DD0A2E2E-9958-4814-9BC8-EF0EEAEE04E8}" type="presParOf" srcId="{F882B382-63A3-49F7-BFE7-8C3307961A4D}" destId="{5CB10039-3C0F-4894-AA92-47094B84650E}"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C46FAF6-F509-4AFA-BFEC-8AFBEC0D9781}"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302C9246-1AA0-47E3-92F0-65CBC309C240}">
      <dgm:prSet/>
      <dgm:spPr/>
      <dgm:t>
        <a:bodyPr/>
        <a:lstStyle/>
        <a:p>
          <a:pPr rtl="0"/>
          <a:r>
            <a:rPr lang="es-CO" b="1" dirty="0" smtClean="0">
              <a:solidFill>
                <a:srgbClr val="FF0000"/>
              </a:solidFill>
            </a:rPr>
            <a:t>Reconocer que no podemos comprender plenamente las grandes verdades de la Biblia, es solamente admitir que la mente finita es insuficiente para comprender lo infinito; que el hombre, con su limitado conocimiento humano, no puede comprender los designios de la omnisciencia</a:t>
          </a:r>
          <a:r>
            <a:rPr lang="es-CO" dirty="0" smtClean="0"/>
            <a:t>.</a:t>
          </a:r>
          <a:endParaRPr lang="es-CO" dirty="0"/>
        </a:p>
      </dgm:t>
    </dgm:pt>
    <dgm:pt modelId="{EB979191-B761-45BA-981B-356B076CD6E8}" type="parTrans" cxnId="{56A573B5-FDBB-4917-8292-617A431103ED}">
      <dgm:prSet/>
      <dgm:spPr/>
      <dgm:t>
        <a:bodyPr/>
        <a:lstStyle/>
        <a:p>
          <a:endParaRPr lang="es-CO"/>
        </a:p>
      </dgm:t>
    </dgm:pt>
    <dgm:pt modelId="{2128A12E-441E-482E-A0CD-CD38D5D84936}" type="sibTrans" cxnId="{56A573B5-FDBB-4917-8292-617A431103ED}">
      <dgm:prSet/>
      <dgm:spPr/>
      <dgm:t>
        <a:bodyPr/>
        <a:lstStyle/>
        <a:p>
          <a:endParaRPr lang="es-CO"/>
        </a:p>
      </dgm:t>
    </dgm:pt>
    <dgm:pt modelId="{625A7825-B09B-4A1E-BB71-9F5F87C42471}">
      <dgm:prSet/>
      <dgm:spPr>
        <a:ln>
          <a:solidFill>
            <a:srgbClr val="FF0000"/>
          </a:solidFill>
        </a:ln>
      </dgm:spPr>
      <dgm:t>
        <a:bodyPr/>
        <a:lstStyle/>
        <a:p>
          <a:pPr rtl="0"/>
          <a:r>
            <a:rPr lang="es-CO" dirty="0" smtClean="0"/>
            <a:t>El escéptico y el incrédulo rechazan la Palabra de Dios porque no pueden desentrañar todos sus misterios; y no todos los que profesan creer en la Biblia están libres de este peligro. El apóstol dice: "</a:t>
          </a:r>
          <a:r>
            <a:rPr lang="es-CO" dirty="0" smtClean="0">
              <a:latin typeface="Agency FB" pitchFamily="34" charset="0"/>
            </a:rPr>
            <a:t>Mirad, hermanos, que no haya ninguno de vosotros corazón malo de incredulidad para apartarse del Dios vivo.</a:t>
          </a:r>
          <a:r>
            <a:rPr lang="es-CO" dirty="0" smtClean="0"/>
            <a:t>" (</a:t>
          </a:r>
          <a:r>
            <a:rPr lang="es-CO" b="1" u="sng" dirty="0" smtClean="0"/>
            <a:t>Hebreos 3:12</a:t>
          </a:r>
          <a:r>
            <a:rPr lang="es-CO" dirty="0" smtClean="0"/>
            <a:t>). </a:t>
          </a:r>
          <a:endParaRPr lang="es-CO" dirty="0"/>
        </a:p>
      </dgm:t>
    </dgm:pt>
    <dgm:pt modelId="{A3218F9E-F76A-4B7C-81B1-53DB98CC0B38}" type="parTrans" cxnId="{6B1A1C66-ECCC-4C5C-A939-3962EE30A4EB}">
      <dgm:prSet/>
      <dgm:spPr/>
      <dgm:t>
        <a:bodyPr/>
        <a:lstStyle/>
        <a:p>
          <a:endParaRPr lang="es-CO"/>
        </a:p>
      </dgm:t>
    </dgm:pt>
    <dgm:pt modelId="{DD2CDB20-2D3D-4231-B02C-59ECFFD0D765}" type="sibTrans" cxnId="{6B1A1C66-ECCC-4C5C-A939-3962EE30A4EB}">
      <dgm:prSet/>
      <dgm:spPr/>
      <dgm:t>
        <a:bodyPr/>
        <a:lstStyle/>
        <a:p>
          <a:endParaRPr lang="es-CO"/>
        </a:p>
      </dgm:t>
    </dgm:pt>
    <dgm:pt modelId="{D602A10C-6D85-44AB-8C13-7368C434195F}" type="pres">
      <dgm:prSet presAssocID="{EC46FAF6-F509-4AFA-BFEC-8AFBEC0D9781}" presName="Name0" presStyleCnt="0">
        <dgm:presLayoutVars>
          <dgm:chMax val="7"/>
          <dgm:dir/>
          <dgm:animLvl val="lvl"/>
          <dgm:resizeHandles val="exact"/>
        </dgm:presLayoutVars>
      </dgm:prSet>
      <dgm:spPr/>
      <dgm:t>
        <a:bodyPr/>
        <a:lstStyle/>
        <a:p>
          <a:endParaRPr lang="es-CO"/>
        </a:p>
      </dgm:t>
    </dgm:pt>
    <dgm:pt modelId="{C06DDEA1-B3C3-4816-AA49-3D5820A93212}" type="pres">
      <dgm:prSet presAssocID="{302C9246-1AA0-47E3-92F0-65CBC309C240}" presName="circle1" presStyleLbl="node1" presStyleIdx="0" presStyleCnt="1"/>
      <dgm:spPr>
        <a:blipFill rotWithShape="0">
          <a:blip xmlns:r="http://schemas.openxmlformats.org/officeDocument/2006/relationships" r:embed="rId1"/>
          <a:stretch>
            <a:fillRect/>
          </a:stretch>
        </a:blipFill>
      </dgm:spPr>
    </dgm:pt>
    <dgm:pt modelId="{025B4EE5-1F89-49FB-8CBB-6B59A83CF249}" type="pres">
      <dgm:prSet presAssocID="{302C9246-1AA0-47E3-92F0-65CBC309C240}" presName="space" presStyleCnt="0"/>
      <dgm:spPr/>
    </dgm:pt>
    <dgm:pt modelId="{9861B79A-9D11-445A-8167-B78CAEF5FFD7}" type="pres">
      <dgm:prSet presAssocID="{302C9246-1AA0-47E3-92F0-65CBC309C240}" presName="rect1" presStyleLbl="alignAcc1" presStyleIdx="0" presStyleCnt="1"/>
      <dgm:spPr/>
      <dgm:t>
        <a:bodyPr/>
        <a:lstStyle/>
        <a:p>
          <a:endParaRPr lang="es-CO"/>
        </a:p>
      </dgm:t>
    </dgm:pt>
    <dgm:pt modelId="{7E9C478E-003D-4892-988C-4EF69ABBC666}" type="pres">
      <dgm:prSet presAssocID="{302C9246-1AA0-47E3-92F0-65CBC309C240}" presName="rect1ParTx" presStyleLbl="alignAcc1" presStyleIdx="0" presStyleCnt="1">
        <dgm:presLayoutVars>
          <dgm:chMax val="1"/>
          <dgm:bulletEnabled val="1"/>
        </dgm:presLayoutVars>
      </dgm:prSet>
      <dgm:spPr/>
      <dgm:t>
        <a:bodyPr/>
        <a:lstStyle/>
        <a:p>
          <a:endParaRPr lang="es-CO"/>
        </a:p>
      </dgm:t>
    </dgm:pt>
    <dgm:pt modelId="{CA358E54-2763-4EB3-8F75-653CC06B1BC6}" type="pres">
      <dgm:prSet presAssocID="{302C9246-1AA0-47E3-92F0-65CBC309C240}" presName="rect1ChTx" presStyleLbl="alignAcc1" presStyleIdx="0" presStyleCnt="1">
        <dgm:presLayoutVars>
          <dgm:bulletEnabled val="1"/>
        </dgm:presLayoutVars>
      </dgm:prSet>
      <dgm:spPr/>
      <dgm:t>
        <a:bodyPr/>
        <a:lstStyle/>
        <a:p>
          <a:endParaRPr lang="es-CO"/>
        </a:p>
      </dgm:t>
    </dgm:pt>
  </dgm:ptLst>
  <dgm:cxnLst>
    <dgm:cxn modelId="{56A573B5-FDBB-4917-8292-617A431103ED}" srcId="{EC46FAF6-F509-4AFA-BFEC-8AFBEC0D9781}" destId="{302C9246-1AA0-47E3-92F0-65CBC309C240}" srcOrd="0" destOrd="0" parTransId="{EB979191-B761-45BA-981B-356B076CD6E8}" sibTransId="{2128A12E-441E-482E-A0CD-CD38D5D84936}"/>
    <dgm:cxn modelId="{6B1A1C66-ECCC-4C5C-A939-3962EE30A4EB}" srcId="{302C9246-1AA0-47E3-92F0-65CBC309C240}" destId="{625A7825-B09B-4A1E-BB71-9F5F87C42471}" srcOrd="0" destOrd="0" parTransId="{A3218F9E-F76A-4B7C-81B1-53DB98CC0B38}" sibTransId="{DD2CDB20-2D3D-4231-B02C-59ECFFD0D765}"/>
    <dgm:cxn modelId="{792C40A8-03CD-4476-9C0F-F8D3B6FF6B83}" type="presOf" srcId="{302C9246-1AA0-47E3-92F0-65CBC309C240}" destId="{9861B79A-9D11-445A-8167-B78CAEF5FFD7}" srcOrd="0" destOrd="0" presId="urn:microsoft.com/office/officeart/2005/8/layout/target3"/>
    <dgm:cxn modelId="{7AAD811B-9D2E-4A83-A9B4-B1CC87A9EB8B}" type="presOf" srcId="{EC46FAF6-F509-4AFA-BFEC-8AFBEC0D9781}" destId="{D602A10C-6D85-44AB-8C13-7368C434195F}" srcOrd="0" destOrd="0" presId="urn:microsoft.com/office/officeart/2005/8/layout/target3"/>
    <dgm:cxn modelId="{C27272DA-6EE4-4DE3-9281-EE1788E30EA0}" type="presOf" srcId="{302C9246-1AA0-47E3-92F0-65CBC309C240}" destId="{7E9C478E-003D-4892-988C-4EF69ABBC666}" srcOrd="1" destOrd="0" presId="urn:microsoft.com/office/officeart/2005/8/layout/target3"/>
    <dgm:cxn modelId="{11FD911E-6488-4661-AFE7-6D41C4DA5532}" type="presOf" srcId="{625A7825-B09B-4A1E-BB71-9F5F87C42471}" destId="{CA358E54-2763-4EB3-8F75-653CC06B1BC6}" srcOrd="0" destOrd="0" presId="urn:microsoft.com/office/officeart/2005/8/layout/target3"/>
    <dgm:cxn modelId="{CB0BB173-1436-4236-9F37-10EA0C98D18E}" type="presParOf" srcId="{D602A10C-6D85-44AB-8C13-7368C434195F}" destId="{C06DDEA1-B3C3-4816-AA49-3D5820A93212}" srcOrd="0" destOrd="0" presId="urn:microsoft.com/office/officeart/2005/8/layout/target3"/>
    <dgm:cxn modelId="{7F31EFC7-4AFF-48A1-8C71-4F1907F0DC87}" type="presParOf" srcId="{D602A10C-6D85-44AB-8C13-7368C434195F}" destId="{025B4EE5-1F89-49FB-8CBB-6B59A83CF249}" srcOrd="1" destOrd="0" presId="urn:microsoft.com/office/officeart/2005/8/layout/target3"/>
    <dgm:cxn modelId="{048E4ED5-CB6D-44C9-ADFE-488C691C8A65}" type="presParOf" srcId="{D602A10C-6D85-44AB-8C13-7368C434195F}" destId="{9861B79A-9D11-445A-8167-B78CAEF5FFD7}" srcOrd="2" destOrd="0" presId="urn:microsoft.com/office/officeart/2005/8/layout/target3"/>
    <dgm:cxn modelId="{A27B53E7-E38E-4AEC-B0DE-2293D200A2F8}" type="presParOf" srcId="{D602A10C-6D85-44AB-8C13-7368C434195F}" destId="{7E9C478E-003D-4892-988C-4EF69ABBC666}" srcOrd="3" destOrd="0" presId="urn:microsoft.com/office/officeart/2005/8/layout/target3"/>
    <dgm:cxn modelId="{E362D00C-21F2-4461-902A-024E9CEE22AD}" type="presParOf" srcId="{D602A10C-6D85-44AB-8C13-7368C434195F}" destId="{CA358E54-2763-4EB3-8F75-653CC06B1BC6}" srcOrd="4"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885A869-2049-4F22-8B96-C95D88C31AED}"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38932EDD-77B4-4B24-BEF4-5A5BB095A608}">
      <dgm:prSet/>
      <dgm:spPr/>
      <dgm:t>
        <a:bodyPr/>
        <a:lstStyle/>
        <a:p>
          <a:pPr rtl="0"/>
          <a:r>
            <a:rPr lang="es-CO" dirty="0" smtClean="0">
              <a:solidFill>
                <a:srgbClr val="FF0000"/>
              </a:solidFill>
            </a:rPr>
            <a:t>Es bueno estudiar detenidamente las enseñanzas de la Biblia e inquirir en "lo profundo de Dios</a:t>
          </a:r>
          <a:r>
            <a:rPr lang="es-CO" dirty="0" smtClean="0"/>
            <a:t>" (</a:t>
          </a:r>
          <a:r>
            <a:rPr lang="es-CO" u="sng" dirty="0" smtClean="0"/>
            <a:t>1 Corintios 2:10</a:t>
          </a:r>
          <a:r>
            <a:rPr lang="es-CO" dirty="0" smtClean="0"/>
            <a:t>), </a:t>
          </a:r>
          <a:r>
            <a:rPr lang="es-CO" dirty="0" smtClean="0">
              <a:solidFill>
                <a:srgbClr val="FF0000"/>
              </a:solidFill>
            </a:rPr>
            <a:t>hasta donde se revela en las Sagradas Escrituras. </a:t>
          </a:r>
          <a:endParaRPr lang="es-CO" dirty="0">
            <a:solidFill>
              <a:srgbClr val="FF0000"/>
            </a:solidFill>
          </a:endParaRPr>
        </a:p>
      </dgm:t>
    </dgm:pt>
    <dgm:pt modelId="{7B6B3708-DAB8-4FF6-B916-A08DB8051922}" type="parTrans" cxnId="{F9E164D3-DBE9-4661-9279-011334442956}">
      <dgm:prSet/>
      <dgm:spPr/>
      <dgm:t>
        <a:bodyPr/>
        <a:lstStyle/>
        <a:p>
          <a:endParaRPr lang="es-CO"/>
        </a:p>
      </dgm:t>
    </dgm:pt>
    <dgm:pt modelId="{4122A165-7139-4AC5-BE0B-4E6148853AF3}" type="sibTrans" cxnId="{F9E164D3-DBE9-4661-9279-011334442956}">
      <dgm:prSet/>
      <dgm:spPr/>
      <dgm:t>
        <a:bodyPr/>
        <a:lstStyle/>
        <a:p>
          <a:endParaRPr lang="es-CO"/>
        </a:p>
      </dgm:t>
    </dgm:pt>
    <dgm:pt modelId="{1A1A66AD-001A-4B64-B313-0B16084BE627}">
      <dgm:prSet/>
      <dgm:spPr/>
      <dgm:t>
        <a:bodyPr/>
        <a:lstStyle/>
        <a:p>
          <a:pPr rtl="0"/>
          <a:r>
            <a:rPr lang="es-CO" dirty="0" smtClean="0"/>
            <a:t>Mientras "</a:t>
          </a:r>
          <a:r>
            <a:rPr lang="es-CO" dirty="0" smtClean="0">
              <a:latin typeface="Agency FB" pitchFamily="34" charset="0"/>
            </a:rPr>
            <a:t>las cosas secretas pertenecen a Jehová nuestro Dios, las reveladas son para nosotros</a:t>
          </a:r>
          <a:r>
            <a:rPr lang="es-CO" dirty="0" smtClean="0"/>
            <a:t>". (</a:t>
          </a:r>
          <a:r>
            <a:rPr lang="es-CO" u="sng" dirty="0" smtClean="0"/>
            <a:t>Deuteronomio 29:29</a:t>
          </a:r>
          <a:r>
            <a:rPr lang="es-CO" dirty="0" smtClean="0"/>
            <a:t>). </a:t>
          </a:r>
          <a:endParaRPr lang="es-CO" dirty="0"/>
        </a:p>
      </dgm:t>
    </dgm:pt>
    <dgm:pt modelId="{35628986-B440-40E4-B901-E6577CD8D8F9}" type="parTrans" cxnId="{23C80CE0-7B54-4703-9AB2-642738F43743}">
      <dgm:prSet/>
      <dgm:spPr/>
      <dgm:t>
        <a:bodyPr/>
        <a:lstStyle/>
        <a:p>
          <a:endParaRPr lang="es-CO"/>
        </a:p>
      </dgm:t>
    </dgm:pt>
    <dgm:pt modelId="{936F69F3-8216-4ECE-BADC-BF354C73FC78}" type="sibTrans" cxnId="{23C80CE0-7B54-4703-9AB2-642738F43743}">
      <dgm:prSet/>
      <dgm:spPr/>
      <dgm:t>
        <a:bodyPr/>
        <a:lstStyle/>
        <a:p>
          <a:endParaRPr lang="es-CO"/>
        </a:p>
      </dgm:t>
    </dgm:pt>
    <dgm:pt modelId="{A1867B65-1AB7-46D4-A1EB-9EF47BB8E2AB}" type="pres">
      <dgm:prSet presAssocID="{7885A869-2049-4F22-8B96-C95D88C31AED}" presName="Name0" presStyleCnt="0">
        <dgm:presLayoutVars>
          <dgm:chMax val="7"/>
          <dgm:dir/>
          <dgm:animLvl val="lvl"/>
          <dgm:resizeHandles val="exact"/>
        </dgm:presLayoutVars>
      </dgm:prSet>
      <dgm:spPr/>
    </dgm:pt>
    <dgm:pt modelId="{2C3328C3-8C82-44DB-ABF8-421C236CE4FE}" type="pres">
      <dgm:prSet presAssocID="{38932EDD-77B4-4B24-BEF4-5A5BB095A608}" presName="circle1" presStyleLbl="node1" presStyleIdx="0" presStyleCnt="1"/>
      <dgm:spPr>
        <a:blipFill rotWithShape="0">
          <a:blip xmlns:r="http://schemas.openxmlformats.org/officeDocument/2006/relationships" r:embed="rId1"/>
          <a:stretch>
            <a:fillRect/>
          </a:stretch>
        </a:blipFill>
      </dgm:spPr>
    </dgm:pt>
    <dgm:pt modelId="{A0DC4160-8240-4097-92A7-34A7C0D72F19}" type="pres">
      <dgm:prSet presAssocID="{38932EDD-77B4-4B24-BEF4-5A5BB095A608}" presName="space" presStyleCnt="0"/>
      <dgm:spPr/>
    </dgm:pt>
    <dgm:pt modelId="{88D25020-271A-42F1-B08D-CF69F12597C6}" type="pres">
      <dgm:prSet presAssocID="{38932EDD-77B4-4B24-BEF4-5A5BB095A608}" presName="rect1" presStyleLbl="alignAcc1" presStyleIdx="0" presStyleCnt="1" custScaleY="104206" custLinFactNeighborX="3572" custLinFactNeighborY="-16686"/>
      <dgm:spPr/>
    </dgm:pt>
    <dgm:pt modelId="{B190C561-D072-4D62-BB4A-A4E3E433E8C4}" type="pres">
      <dgm:prSet presAssocID="{38932EDD-77B4-4B24-BEF4-5A5BB095A608}" presName="rect1ParTx" presStyleLbl="alignAcc1" presStyleIdx="0" presStyleCnt="1">
        <dgm:presLayoutVars>
          <dgm:chMax val="1"/>
          <dgm:bulletEnabled val="1"/>
        </dgm:presLayoutVars>
      </dgm:prSet>
      <dgm:spPr/>
    </dgm:pt>
    <dgm:pt modelId="{1D548495-EDEC-4008-A665-4A537290D14D}" type="pres">
      <dgm:prSet presAssocID="{38932EDD-77B4-4B24-BEF4-5A5BB095A608}" presName="rect1ChTx" presStyleLbl="alignAcc1" presStyleIdx="0" presStyleCnt="1">
        <dgm:presLayoutVars>
          <dgm:bulletEnabled val="1"/>
        </dgm:presLayoutVars>
      </dgm:prSet>
      <dgm:spPr/>
    </dgm:pt>
  </dgm:ptLst>
  <dgm:cxnLst>
    <dgm:cxn modelId="{23C80CE0-7B54-4703-9AB2-642738F43743}" srcId="{38932EDD-77B4-4B24-BEF4-5A5BB095A608}" destId="{1A1A66AD-001A-4B64-B313-0B16084BE627}" srcOrd="0" destOrd="0" parTransId="{35628986-B440-40E4-B901-E6577CD8D8F9}" sibTransId="{936F69F3-8216-4ECE-BADC-BF354C73FC78}"/>
    <dgm:cxn modelId="{F9E164D3-DBE9-4661-9279-011334442956}" srcId="{7885A869-2049-4F22-8B96-C95D88C31AED}" destId="{38932EDD-77B4-4B24-BEF4-5A5BB095A608}" srcOrd="0" destOrd="0" parTransId="{7B6B3708-DAB8-4FF6-B916-A08DB8051922}" sibTransId="{4122A165-7139-4AC5-BE0B-4E6148853AF3}"/>
    <dgm:cxn modelId="{A112183E-16E0-4EE7-A451-09A7A9BFECDE}" type="presOf" srcId="{38932EDD-77B4-4B24-BEF4-5A5BB095A608}" destId="{88D25020-271A-42F1-B08D-CF69F12597C6}" srcOrd="0" destOrd="0" presId="urn:microsoft.com/office/officeart/2005/8/layout/target3"/>
    <dgm:cxn modelId="{05EA46E1-2B5C-432A-B9CF-B570E4BD1AE6}" type="presOf" srcId="{1A1A66AD-001A-4B64-B313-0B16084BE627}" destId="{1D548495-EDEC-4008-A665-4A537290D14D}" srcOrd="0" destOrd="0" presId="urn:microsoft.com/office/officeart/2005/8/layout/target3"/>
    <dgm:cxn modelId="{4259F70C-E547-4CB3-8B9B-4D79C152CE0F}" type="presOf" srcId="{38932EDD-77B4-4B24-BEF4-5A5BB095A608}" destId="{B190C561-D072-4D62-BB4A-A4E3E433E8C4}" srcOrd="1" destOrd="0" presId="urn:microsoft.com/office/officeart/2005/8/layout/target3"/>
    <dgm:cxn modelId="{C0597873-DF65-4875-8753-5134CC54CCA9}" type="presOf" srcId="{7885A869-2049-4F22-8B96-C95D88C31AED}" destId="{A1867B65-1AB7-46D4-A1EB-9EF47BB8E2AB}" srcOrd="0" destOrd="0" presId="urn:microsoft.com/office/officeart/2005/8/layout/target3"/>
    <dgm:cxn modelId="{BFED02AD-F7EC-43DE-AA58-67B0A630461C}" type="presParOf" srcId="{A1867B65-1AB7-46D4-A1EB-9EF47BB8E2AB}" destId="{2C3328C3-8C82-44DB-ABF8-421C236CE4FE}" srcOrd="0" destOrd="0" presId="urn:microsoft.com/office/officeart/2005/8/layout/target3"/>
    <dgm:cxn modelId="{D15BB5EF-4E0D-4A0B-BEDA-42679967D02A}" type="presParOf" srcId="{A1867B65-1AB7-46D4-A1EB-9EF47BB8E2AB}" destId="{A0DC4160-8240-4097-92A7-34A7C0D72F19}" srcOrd="1" destOrd="0" presId="urn:microsoft.com/office/officeart/2005/8/layout/target3"/>
    <dgm:cxn modelId="{FE795395-8195-489F-8944-5DDB6966F964}" type="presParOf" srcId="{A1867B65-1AB7-46D4-A1EB-9EF47BB8E2AB}" destId="{88D25020-271A-42F1-B08D-CF69F12597C6}" srcOrd="2" destOrd="0" presId="urn:microsoft.com/office/officeart/2005/8/layout/target3"/>
    <dgm:cxn modelId="{8433E1AB-898B-41F3-9C89-28099D839A2F}" type="presParOf" srcId="{A1867B65-1AB7-46D4-A1EB-9EF47BB8E2AB}" destId="{B190C561-D072-4D62-BB4A-A4E3E433E8C4}" srcOrd="3" destOrd="0" presId="urn:microsoft.com/office/officeart/2005/8/layout/target3"/>
    <dgm:cxn modelId="{3CAB7DAD-9FA6-40B4-8D43-66A04CFCB612}" type="presParOf" srcId="{A1867B65-1AB7-46D4-A1EB-9EF47BB8E2AB}" destId="{1D548495-EDEC-4008-A665-4A537290D14D}" srcOrd="4"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8616A8C-6209-41B9-9935-94B00D79A99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CA974C38-E672-4278-9979-A3EE6A71B1D2}">
      <dgm:prSet/>
      <dgm:spPr>
        <a:solidFill>
          <a:srgbClr val="002060"/>
        </a:solidFill>
        <a:scene3d>
          <a:camera prst="isometricOffAxis1Right"/>
          <a:lightRig rig="threePt" dir="t"/>
        </a:scene3d>
      </dgm:spPr>
      <dgm:t>
        <a:bodyPr/>
        <a:lstStyle/>
        <a:p>
          <a:pPr rtl="0"/>
          <a:r>
            <a:rPr lang="es-CO" b="1" dirty="0" smtClean="0"/>
            <a:t>La obra de Satanás es pervertir los poderes investigadores de nuestra mente. Cierto orgullo se mezcla con la consideración de la verdad bíblica, de modo que el hombre se siente impaciente y derrotado si no es capaz de explicar cada porción de las Sagradas Escrituras. Es demasiado humillante para ellos saber que no pueden comprender la palabra inspirada. </a:t>
          </a:r>
        </a:p>
        <a:p>
          <a:pPr rtl="0"/>
          <a:r>
            <a:rPr lang="es-CO" b="1" dirty="0" smtClean="0">
              <a:solidFill>
                <a:srgbClr val="FFFF00"/>
              </a:solidFill>
            </a:rPr>
            <a:t>No quieren esperar con paciencia hasta que Dios quiera revelarles la verdad. Creen que la sabiduría humana es suficiente para hacerles comprender las Sagradas Escrituras y al fracasar en su tentativa virtualmente niegan su autoridad. </a:t>
          </a:r>
        </a:p>
        <a:p>
          <a:pPr rtl="0"/>
          <a:r>
            <a:rPr lang="es-CO" b="1" dirty="0" smtClean="0"/>
            <a:t>Es verdad que hay muchas teorías que se suponen derivadas de la Biblia, pero no están basadas en su enseñanzas, y en verdad son contrarias al tenor de su inspiración. Estas teorías han causado dudas y complejidad a muchos espíritus. No corresponden, sin embargo, a la Palabra de Dios, sino a la perversión que el hombre ha hecho de ella. </a:t>
          </a:r>
          <a:endParaRPr lang="es-CO" b="1" dirty="0"/>
        </a:p>
      </dgm:t>
    </dgm:pt>
    <dgm:pt modelId="{E9930A4E-314B-472F-8618-B4C604EE6D6C}" type="parTrans" cxnId="{92794FF8-13D2-42E2-A768-3E734F034AB6}">
      <dgm:prSet/>
      <dgm:spPr/>
      <dgm:t>
        <a:bodyPr/>
        <a:lstStyle/>
        <a:p>
          <a:endParaRPr lang="es-CO"/>
        </a:p>
      </dgm:t>
    </dgm:pt>
    <dgm:pt modelId="{7C958290-1ED7-4DED-9C12-18157AADAE53}" type="sibTrans" cxnId="{92794FF8-13D2-42E2-A768-3E734F034AB6}">
      <dgm:prSet/>
      <dgm:spPr/>
      <dgm:t>
        <a:bodyPr/>
        <a:lstStyle/>
        <a:p>
          <a:endParaRPr lang="es-CO"/>
        </a:p>
      </dgm:t>
    </dgm:pt>
    <dgm:pt modelId="{F6A29875-64E7-402E-9268-5BF5CF319EE5}" type="pres">
      <dgm:prSet presAssocID="{28616A8C-6209-41B9-9935-94B00D79A99E}" presName="linear" presStyleCnt="0">
        <dgm:presLayoutVars>
          <dgm:animLvl val="lvl"/>
          <dgm:resizeHandles val="exact"/>
        </dgm:presLayoutVars>
      </dgm:prSet>
      <dgm:spPr/>
    </dgm:pt>
    <dgm:pt modelId="{AAFB61ED-E7E7-43CD-B653-EE59CAEFDABB}" type="pres">
      <dgm:prSet presAssocID="{CA974C38-E672-4278-9979-A3EE6A71B1D2}" presName="parentText" presStyleLbl="node1" presStyleIdx="0" presStyleCnt="1">
        <dgm:presLayoutVars>
          <dgm:chMax val="0"/>
          <dgm:bulletEnabled val="1"/>
        </dgm:presLayoutVars>
      </dgm:prSet>
      <dgm:spPr/>
      <dgm:t>
        <a:bodyPr/>
        <a:lstStyle/>
        <a:p>
          <a:endParaRPr lang="es-CO"/>
        </a:p>
      </dgm:t>
    </dgm:pt>
  </dgm:ptLst>
  <dgm:cxnLst>
    <dgm:cxn modelId="{92794FF8-13D2-42E2-A768-3E734F034AB6}" srcId="{28616A8C-6209-41B9-9935-94B00D79A99E}" destId="{CA974C38-E672-4278-9979-A3EE6A71B1D2}" srcOrd="0" destOrd="0" parTransId="{E9930A4E-314B-472F-8618-B4C604EE6D6C}" sibTransId="{7C958290-1ED7-4DED-9C12-18157AADAE53}"/>
    <dgm:cxn modelId="{52722A2D-AC9E-450B-A992-6A44867232B3}" type="presOf" srcId="{28616A8C-6209-41B9-9935-94B00D79A99E}" destId="{F6A29875-64E7-402E-9268-5BF5CF319EE5}" srcOrd="0" destOrd="0" presId="urn:microsoft.com/office/officeart/2005/8/layout/vList2"/>
    <dgm:cxn modelId="{CB0100AC-0F60-4E24-AE39-52193AA42FB9}" type="presOf" srcId="{CA974C38-E672-4278-9979-A3EE6A71B1D2}" destId="{AAFB61ED-E7E7-43CD-B653-EE59CAEFDABB}" srcOrd="0" destOrd="0" presId="urn:microsoft.com/office/officeart/2005/8/layout/vList2"/>
    <dgm:cxn modelId="{080B4EE0-EB43-45B9-8B59-9DE86AB8D562}" type="presParOf" srcId="{F6A29875-64E7-402E-9268-5BF5CF319EE5}" destId="{AAFB61ED-E7E7-43CD-B653-EE59CAEFDABB}"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4928930-1795-47DE-8D45-C984EA848E3C}"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A9D64A0C-A09B-408F-8C44-CAA0669C75E2}">
      <dgm:prSet/>
      <dgm:spPr/>
      <dgm:t>
        <a:bodyPr/>
        <a:lstStyle/>
        <a:p>
          <a:pPr rtl="0"/>
          <a:r>
            <a:rPr lang="es-CO" dirty="0" smtClean="0"/>
            <a:t>Si fuera posible para los seres terrenales alcanzar una comprensión plena de Dios y de sus obras, no habría nuevas verdades que descubrir, ni crecimiento en conocimiento, ni mayor desarrollo de la mente y del corazón. </a:t>
          </a:r>
          <a:endParaRPr lang="es-CO" dirty="0"/>
        </a:p>
      </dgm:t>
    </dgm:pt>
    <dgm:pt modelId="{163BA82F-F46A-4AC6-AD9A-2B6125587E4E}" type="parTrans" cxnId="{FBDAAAB7-6D5F-4523-A1F5-A4C5F8BCBDA3}">
      <dgm:prSet/>
      <dgm:spPr/>
      <dgm:t>
        <a:bodyPr/>
        <a:lstStyle/>
        <a:p>
          <a:endParaRPr lang="es-CO"/>
        </a:p>
      </dgm:t>
    </dgm:pt>
    <dgm:pt modelId="{ADDEDE98-844B-4302-B74D-A4EE3C19F3D3}" type="sibTrans" cxnId="{FBDAAAB7-6D5F-4523-A1F5-A4C5F8BCBDA3}">
      <dgm:prSet/>
      <dgm:spPr/>
      <dgm:t>
        <a:bodyPr/>
        <a:lstStyle/>
        <a:p>
          <a:endParaRPr lang="es-CO"/>
        </a:p>
      </dgm:t>
    </dgm:pt>
    <dgm:pt modelId="{D3CAC953-329E-45CD-813F-73B0F0EBEA51}">
      <dgm:prSet/>
      <dgm:spPr/>
      <dgm:t>
        <a:bodyPr/>
        <a:lstStyle/>
        <a:p>
          <a:pPr rtl="0"/>
          <a:r>
            <a:rPr lang="es-CO" dirty="0" smtClean="0"/>
            <a:t>Dios no sería supremo, y el hombre habiendo alcanzado el límite del saber cesaría de averiguar. </a:t>
          </a:r>
          <a:endParaRPr lang="es-CO" dirty="0"/>
        </a:p>
      </dgm:t>
    </dgm:pt>
    <dgm:pt modelId="{6E49E537-6599-49D7-AEEB-744DB35ADFE0}" type="parTrans" cxnId="{9C49B169-8E62-4F47-9E20-D626245C5AFE}">
      <dgm:prSet/>
      <dgm:spPr/>
      <dgm:t>
        <a:bodyPr/>
        <a:lstStyle/>
        <a:p>
          <a:endParaRPr lang="es-CO"/>
        </a:p>
      </dgm:t>
    </dgm:pt>
    <dgm:pt modelId="{C433423E-1F7F-4FA6-AEBC-A5CE9F34E698}" type="sibTrans" cxnId="{9C49B169-8E62-4F47-9E20-D626245C5AFE}">
      <dgm:prSet/>
      <dgm:spPr/>
      <dgm:t>
        <a:bodyPr/>
        <a:lstStyle/>
        <a:p>
          <a:endParaRPr lang="es-CO"/>
        </a:p>
      </dgm:t>
    </dgm:pt>
    <dgm:pt modelId="{17BB7508-FFCA-46B8-BA7F-AABD098940AC}">
      <dgm:prSet/>
      <dgm:spPr/>
      <dgm:t>
        <a:bodyPr/>
        <a:lstStyle/>
        <a:p>
          <a:pPr rtl="0"/>
          <a:r>
            <a:rPr lang="es-CO" b="1" dirty="0" smtClean="0">
              <a:solidFill>
                <a:srgbClr val="FF0000"/>
              </a:solidFill>
            </a:rPr>
            <a:t>Demos gracias a Dios que no sea así. Dios es infinito, en él están escondidos todos los tesoros de la sabiduría y del conocimiento," (</a:t>
          </a:r>
          <a:r>
            <a:rPr lang="es-CO" b="1" u="sng" dirty="0" smtClean="0">
              <a:solidFill>
                <a:schemeClr val="tx1"/>
              </a:solidFill>
            </a:rPr>
            <a:t>Colosenses 2:3</a:t>
          </a:r>
          <a:r>
            <a:rPr lang="es-CO" b="1" dirty="0" smtClean="0">
              <a:solidFill>
                <a:srgbClr val="FF0000"/>
              </a:solidFill>
            </a:rPr>
            <a:t>), y por la eternidad los hombres seguirán escudriñando, aprendiendo, sin poder agotar nunca los tesoros de su sabiduría, de su bondad y de su poder.</a:t>
          </a:r>
          <a:endParaRPr lang="es-CO" b="1" dirty="0">
            <a:solidFill>
              <a:srgbClr val="FF0000"/>
            </a:solidFill>
          </a:endParaRPr>
        </a:p>
      </dgm:t>
    </dgm:pt>
    <dgm:pt modelId="{8BBB287A-9465-47E0-AD32-D944574D7042}" type="parTrans" cxnId="{D7A74744-0F4D-4A75-B225-8E06F20BBA38}">
      <dgm:prSet/>
      <dgm:spPr/>
      <dgm:t>
        <a:bodyPr/>
        <a:lstStyle/>
        <a:p>
          <a:endParaRPr lang="es-CO"/>
        </a:p>
      </dgm:t>
    </dgm:pt>
    <dgm:pt modelId="{C1DE0094-6721-4073-8C50-EF821089F4FD}" type="sibTrans" cxnId="{D7A74744-0F4D-4A75-B225-8E06F20BBA38}">
      <dgm:prSet/>
      <dgm:spPr/>
      <dgm:t>
        <a:bodyPr/>
        <a:lstStyle/>
        <a:p>
          <a:endParaRPr lang="es-CO"/>
        </a:p>
      </dgm:t>
    </dgm:pt>
    <dgm:pt modelId="{5724191E-0C5E-4ECA-B774-C37FD9C35448}" type="pres">
      <dgm:prSet presAssocID="{E4928930-1795-47DE-8D45-C984EA848E3C}" presName="Name0" presStyleCnt="0">
        <dgm:presLayoutVars>
          <dgm:chMax val="7"/>
          <dgm:dir/>
          <dgm:animLvl val="lvl"/>
          <dgm:resizeHandles val="exact"/>
        </dgm:presLayoutVars>
      </dgm:prSet>
      <dgm:spPr/>
    </dgm:pt>
    <dgm:pt modelId="{C247F132-5F0A-4A74-B538-82014D9FA2DD}" type="pres">
      <dgm:prSet presAssocID="{A9D64A0C-A09B-408F-8C44-CAA0669C75E2}" presName="circle1" presStyleLbl="node1" presStyleIdx="0" presStyleCnt="1" custScaleX="118519"/>
      <dgm:spPr>
        <a:blipFill rotWithShape="0">
          <a:blip xmlns:r="http://schemas.openxmlformats.org/officeDocument/2006/relationships" r:embed="rId1"/>
          <a:stretch>
            <a:fillRect/>
          </a:stretch>
        </a:blipFill>
      </dgm:spPr>
    </dgm:pt>
    <dgm:pt modelId="{35070161-1327-4068-8C32-8CF569023ECE}" type="pres">
      <dgm:prSet presAssocID="{A9D64A0C-A09B-408F-8C44-CAA0669C75E2}" presName="space" presStyleCnt="0"/>
      <dgm:spPr/>
    </dgm:pt>
    <dgm:pt modelId="{7CA0503B-7131-4860-99A9-EF7433B40F5A}" type="pres">
      <dgm:prSet presAssocID="{A9D64A0C-A09B-408F-8C44-CAA0669C75E2}" presName="rect1" presStyleLbl="alignAcc1" presStyleIdx="0" presStyleCnt="1"/>
      <dgm:spPr/>
    </dgm:pt>
    <dgm:pt modelId="{CAF89124-2232-49AE-8DF9-EACF857440E3}" type="pres">
      <dgm:prSet presAssocID="{A9D64A0C-A09B-408F-8C44-CAA0669C75E2}" presName="rect1ParTx" presStyleLbl="alignAcc1" presStyleIdx="0" presStyleCnt="1">
        <dgm:presLayoutVars>
          <dgm:chMax val="1"/>
          <dgm:bulletEnabled val="1"/>
        </dgm:presLayoutVars>
      </dgm:prSet>
      <dgm:spPr/>
    </dgm:pt>
    <dgm:pt modelId="{F4BAC06B-68E4-40B8-BD92-17C998BA478E}" type="pres">
      <dgm:prSet presAssocID="{A9D64A0C-A09B-408F-8C44-CAA0669C75E2}" presName="rect1ChTx" presStyleLbl="alignAcc1" presStyleIdx="0" presStyleCnt="1">
        <dgm:presLayoutVars>
          <dgm:bulletEnabled val="1"/>
        </dgm:presLayoutVars>
      </dgm:prSet>
      <dgm:spPr/>
    </dgm:pt>
  </dgm:ptLst>
  <dgm:cxnLst>
    <dgm:cxn modelId="{FBDAAAB7-6D5F-4523-A1F5-A4C5F8BCBDA3}" srcId="{E4928930-1795-47DE-8D45-C984EA848E3C}" destId="{A9D64A0C-A09B-408F-8C44-CAA0669C75E2}" srcOrd="0" destOrd="0" parTransId="{163BA82F-F46A-4AC6-AD9A-2B6125587E4E}" sibTransId="{ADDEDE98-844B-4302-B74D-A4EE3C19F3D3}"/>
    <dgm:cxn modelId="{9ED9BEA9-6356-4976-A8DB-EEC3FC1E6343}" type="presOf" srcId="{D3CAC953-329E-45CD-813F-73B0F0EBEA51}" destId="{F4BAC06B-68E4-40B8-BD92-17C998BA478E}" srcOrd="0" destOrd="0" presId="urn:microsoft.com/office/officeart/2005/8/layout/target3"/>
    <dgm:cxn modelId="{D7A74744-0F4D-4A75-B225-8E06F20BBA38}" srcId="{A9D64A0C-A09B-408F-8C44-CAA0669C75E2}" destId="{17BB7508-FFCA-46B8-BA7F-AABD098940AC}" srcOrd="1" destOrd="0" parTransId="{8BBB287A-9465-47E0-AD32-D944574D7042}" sibTransId="{C1DE0094-6721-4073-8C50-EF821089F4FD}"/>
    <dgm:cxn modelId="{9F4EBE40-D6CA-4D0F-A6C8-2B33389BB6F7}" type="presOf" srcId="{17BB7508-FFCA-46B8-BA7F-AABD098940AC}" destId="{F4BAC06B-68E4-40B8-BD92-17C998BA478E}" srcOrd="0" destOrd="1" presId="urn:microsoft.com/office/officeart/2005/8/layout/target3"/>
    <dgm:cxn modelId="{7579BD57-C73D-4F98-B615-59DD7FACE409}" type="presOf" srcId="{A9D64A0C-A09B-408F-8C44-CAA0669C75E2}" destId="{7CA0503B-7131-4860-99A9-EF7433B40F5A}" srcOrd="0" destOrd="0" presId="urn:microsoft.com/office/officeart/2005/8/layout/target3"/>
    <dgm:cxn modelId="{DDFA9F1A-1043-4B5B-B98D-058E063725D7}" type="presOf" srcId="{E4928930-1795-47DE-8D45-C984EA848E3C}" destId="{5724191E-0C5E-4ECA-B774-C37FD9C35448}" srcOrd="0" destOrd="0" presId="urn:microsoft.com/office/officeart/2005/8/layout/target3"/>
    <dgm:cxn modelId="{9C49B169-8E62-4F47-9E20-D626245C5AFE}" srcId="{A9D64A0C-A09B-408F-8C44-CAA0669C75E2}" destId="{D3CAC953-329E-45CD-813F-73B0F0EBEA51}" srcOrd="0" destOrd="0" parTransId="{6E49E537-6599-49D7-AEEB-744DB35ADFE0}" sibTransId="{C433423E-1F7F-4FA6-AEBC-A5CE9F34E698}"/>
    <dgm:cxn modelId="{1B1A7B6F-DAEF-4890-9B24-545F83EAA444}" type="presOf" srcId="{A9D64A0C-A09B-408F-8C44-CAA0669C75E2}" destId="{CAF89124-2232-49AE-8DF9-EACF857440E3}" srcOrd="1" destOrd="0" presId="urn:microsoft.com/office/officeart/2005/8/layout/target3"/>
    <dgm:cxn modelId="{2A758296-9370-446D-AC48-D9739A3B7171}" type="presParOf" srcId="{5724191E-0C5E-4ECA-B774-C37FD9C35448}" destId="{C247F132-5F0A-4A74-B538-82014D9FA2DD}" srcOrd="0" destOrd="0" presId="urn:microsoft.com/office/officeart/2005/8/layout/target3"/>
    <dgm:cxn modelId="{370FA36F-0D57-4A9D-A81B-455F6DE60DF5}" type="presParOf" srcId="{5724191E-0C5E-4ECA-B774-C37FD9C35448}" destId="{35070161-1327-4068-8C32-8CF569023ECE}" srcOrd="1" destOrd="0" presId="urn:microsoft.com/office/officeart/2005/8/layout/target3"/>
    <dgm:cxn modelId="{BD3913D1-0734-4774-B6F4-FD9FBCD1AA73}" type="presParOf" srcId="{5724191E-0C5E-4ECA-B774-C37FD9C35448}" destId="{7CA0503B-7131-4860-99A9-EF7433B40F5A}" srcOrd="2" destOrd="0" presId="urn:microsoft.com/office/officeart/2005/8/layout/target3"/>
    <dgm:cxn modelId="{A499B028-6480-41FF-AA71-183C1F489D66}" type="presParOf" srcId="{5724191E-0C5E-4ECA-B774-C37FD9C35448}" destId="{CAF89124-2232-49AE-8DF9-EACF857440E3}" srcOrd="3" destOrd="0" presId="urn:microsoft.com/office/officeart/2005/8/layout/target3"/>
    <dgm:cxn modelId="{17DD5CCA-EF8F-45F4-931A-6BE787D4AEBE}" type="presParOf" srcId="{5724191E-0C5E-4ECA-B774-C37FD9C35448}" destId="{F4BAC06B-68E4-40B8-BD92-17C998BA478E}"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9D2A9F5-6362-4E0C-AFB3-199AC7989CE9}"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3CC69687-11FC-4133-81A1-1524AA724B2F}">
      <dgm:prSet/>
      <dgm:spPr>
        <a:solidFill>
          <a:srgbClr val="002060"/>
        </a:solidFill>
      </dgm:spPr>
      <dgm:t>
        <a:bodyPr/>
        <a:lstStyle/>
        <a:p>
          <a:pPr rtl="0"/>
          <a:r>
            <a:rPr lang="es-CO" dirty="0" smtClean="0"/>
            <a:t>Dios quiere que aun en esta vida las verdades de su Palabra se revelen a su pueblo y hay solo una manera para obtener este conocimiento. </a:t>
          </a:r>
          <a:endParaRPr lang="es-CO" dirty="0"/>
        </a:p>
      </dgm:t>
    </dgm:pt>
    <dgm:pt modelId="{DD45B94A-FBFA-4FD3-9550-5AC0892C6D73}" type="parTrans" cxnId="{C71B3D22-6D88-459D-ACCB-1FE75C384FC7}">
      <dgm:prSet/>
      <dgm:spPr/>
      <dgm:t>
        <a:bodyPr/>
        <a:lstStyle/>
        <a:p>
          <a:endParaRPr lang="es-CO"/>
        </a:p>
      </dgm:t>
    </dgm:pt>
    <dgm:pt modelId="{C132E770-188A-4DF1-AA89-C5DAB32BD829}" type="sibTrans" cxnId="{C71B3D22-6D88-459D-ACCB-1FE75C384FC7}">
      <dgm:prSet/>
      <dgm:spPr/>
      <dgm:t>
        <a:bodyPr/>
        <a:lstStyle/>
        <a:p>
          <a:endParaRPr lang="es-CO"/>
        </a:p>
      </dgm:t>
    </dgm:pt>
    <dgm:pt modelId="{E077A71B-87A3-4817-9263-ADB5B1344C42}">
      <dgm:prSet/>
      <dgm:spPr/>
      <dgm:t>
        <a:bodyPr/>
        <a:lstStyle/>
        <a:p>
          <a:pPr rtl="0"/>
          <a:r>
            <a:rPr lang="es-CO" dirty="0" smtClean="0"/>
            <a:t>Podemos comprender la Palabra de Dios sólo por la iluminación del Espíritu por el cual fue dada la Palabra. "Nadie conoció las cosas de Dios sino el Espíritu de Dios;" "porque el Espíritu todo lo escudriña, aun lo profundo de Dios." (</a:t>
          </a:r>
          <a:r>
            <a:rPr lang="es-CO" b="1" u="sng" dirty="0" smtClean="0"/>
            <a:t>1 Corintios 2:11,10</a:t>
          </a:r>
          <a:r>
            <a:rPr lang="es-CO" dirty="0" smtClean="0"/>
            <a:t>). </a:t>
          </a:r>
          <a:endParaRPr lang="es-CO" dirty="0"/>
        </a:p>
      </dgm:t>
    </dgm:pt>
    <dgm:pt modelId="{51479F69-86C5-43B9-B71F-7B093DA02147}" type="parTrans" cxnId="{DC6C5B9A-2ABC-47B0-BAFA-E5A5DD8039DF}">
      <dgm:prSet/>
      <dgm:spPr/>
      <dgm:t>
        <a:bodyPr/>
        <a:lstStyle/>
        <a:p>
          <a:endParaRPr lang="es-CO"/>
        </a:p>
      </dgm:t>
    </dgm:pt>
    <dgm:pt modelId="{ADE780F8-F10C-470D-8347-EC8B7E6661C6}" type="sibTrans" cxnId="{DC6C5B9A-2ABC-47B0-BAFA-E5A5DD8039DF}">
      <dgm:prSet/>
      <dgm:spPr/>
      <dgm:t>
        <a:bodyPr/>
        <a:lstStyle/>
        <a:p>
          <a:endParaRPr lang="es-CO"/>
        </a:p>
      </dgm:t>
    </dgm:pt>
    <dgm:pt modelId="{46DC7505-10BA-4764-9EDE-E8127F657CB1}">
      <dgm:prSet/>
      <dgm:spPr>
        <a:solidFill>
          <a:srgbClr val="002060"/>
        </a:solidFill>
      </dgm:spPr>
      <dgm:t>
        <a:bodyPr/>
        <a:lstStyle/>
        <a:p>
          <a:pPr rtl="0"/>
          <a:r>
            <a:rPr lang="es-CO" dirty="0" smtClean="0"/>
            <a:t>Y la promesa de Dios a sus discípulos fue: "Cuando venga el Espíritu de verdad, él os guiará a toda verdad…porque tomará de lo mío, y os lo hará saber." (</a:t>
          </a:r>
          <a:r>
            <a:rPr lang="es-CO" b="1" u="sng" dirty="0" smtClean="0"/>
            <a:t>Juan 16:13,14</a:t>
          </a:r>
          <a:r>
            <a:rPr lang="es-CO" dirty="0" smtClean="0"/>
            <a:t>).</a:t>
          </a:r>
          <a:endParaRPr lang="es-CO" dirty="0"/>
        </a:p>
      </dgm:t>
    </dgm:pt>
    <dgm:pt modelId="{6067CD22-AE67-4457-BAC7-66E99D486E8D}" type="parTrans" cxnId="{306E334D-AB52-478E-B8EA-642CBD331B77}">
      <dgm:prSet/>
      <dgm:spPr/>
      <dgm:t>
        <a:bodyPr/>
        <a:lstStyle/>
        <a:p>
          <a:endParaRPr lang="es-CO"/>
        </a:p>
      </dgm:t>
    </dgm:pt>
    <dgm:pt modelId="{1CFCD7DB-52D3-415C-9BAD-D52324A9FC73}" type="sibTrans" cxnId="{306E334D-AB52-478E-B8EA-642CBD331B77}">
      <dgm:prSet/>
      <dgm:spPr/>
      <dgm:t>
        <a:bodyPr/>
        <a:lstStyle/>
        <a:p>
          <a:endParaRPr lang="es-CO"/>
        </a:p>
      </dgm:t>
    </dgm:pt>
    <dgm:pt modelId="{BD532099-0E3A-4B51-8872-91BED7523900}" type="pres">
      <dgm:prSet presAssocID="{79D2A9F5-6362-4E0C-AFB3-199AC7989CE9}" presName="linearFlow" presStyleCnt="0">
        <dgm:presLayoutVars>
          <dgm:dir/>
          <dgm:resizeHandles val="exact"/>
        </dgm:presLayoutVars>
      </dgm:prSet>
      <dgm:spPr/>
    </dgm:pt>
    <dgm:pt modelId="{54AACE79-BF4A-4723-9FC9-E83C8B53C1B1}" type="pres">
      <dgm:prSet presAssocID="{3CC69687-11FC-4133-81A1-1524AA724B2F}" presName="composite" presStyleCnt="0"/>
      <dgm:spPr/>
    </dgm:pt>
    <dgm:pt modelId="{63290E0B-A8A5-488E-86BE-876AD5D93DD0}" type="pres">
      <dgm:prSet presAssocID="{3CC69687-11FC-4133-81A1-1524AA724B2F}" presName="imgShp" presStyleLbl="fgImgPlace1" presStyleIdx="0" presStyleCnt="3" custLinFactNeighborX="-37833" custLinFactNeighborY="-212"/>
      <dgm:spPr>
        <a:blipFill rotWithShape="1">
          <a:blip xmlns:r="http://schemas.openxmlformats.org/officeDocument/2006/relationships" r:embed="rId1"/>
          <a:stretch>
            <a:fillRect/>
          </a:stretch>
        </a:blipFill>
      </dgm:spPr>
    </dgm:pt>
    <dgm:pt modelId="{79A9591D-4CB9-4E11-BA09-D79FE45EBD04}" type="pres">
      <dgm:prSet presAssocID="{3CC69687-11FC-4133-81A1-1524AA724B2F}" presName="txShp" presStyleLbl="node1" presStyleIdx="0" presStyleCnt="3" custScaleX="132386">
        <dgm:presLayoutVars>
          <dgm:bulletEnabled val="1"/>
        </dgm:presLayoutVars>
      </dgm:prSet>
      <dgm:spPr/>
    </dgm:pt>
    <dgm:pt modelId="{EC6242DB-8C96-4161-B80A-A7CFF074436C}" type="pres">
      <dgm:prSet presAssocID="{C132E770-188A-4DF1-AA89-C5DAB32BD829}" presName="spacing" presStyleCnt="0"/>
      <dgm:spPr/>
    </dgm:pt>
    <dgm:pt modelId="{742C8742-02B7-4416-B3BC-B0DD19F0C07B}" type="pres">
      <dgm:prSet presAssocID="{E077A71B-87A3-4817-9263-ADB5B1344C42}" presName="composite" presStyleCnt="0"/>
      <dgm:spPr/>
    </dgm:pt>
    <dgm:pt modelId="{27F02A7F-23A7-437D-819B-7DA15B196EEE}" type="pres">
      <dgm:prSet presAssocID="{E077A71B-87A3-4817-9263-ADB5B1344C42}" presName="imgShp" presStyleLbl="fgImgPlace1" presStyleIdx="1" presStyleCnt="3" custLinFactNeighborX="-37833" custLinFactNeighborY="1691"/>
      <dgm:spPr>
        <a:blipFill rotWithShape="1">
          <a:blip xmlns:r="http://schemas.openxmlformats.org/officeDocument/2006/relationships" r:embed="rId2"/>
          <a:stretch>
            <a:fillRect/>
          </a:stretch>
        </a:blipFill>
      </dgm:spPr>
    </dgm:pt>
    <dgm:pt modelId="{D44555C1-7E84-4BEA-B7FB-902A8111F9E2}" type="pres">
      <dgm:prSet presAssocID="{E077A71B-87A3-4817-9263-ADB5B1344C42}" presName="txShp" presStyleLbl="node1" presStyleIdx="1" presStyleCnt="3" custScaleX="132386">
        <dgm:presLayoutVars>
          <dgm:bulletEnabled val="1"/>
        </dgm:presLayoutVars>
      </dgm:prSet>
      <dgm:spPr/>
    </dgm:pt>
    <dgm:pt modelId="{A3ABFE0A-D682-4556-9026-2CEE03DDB9B7}" type="pres">
      <dgm:prSet presAssocID="{ADE780F8-F10C-470D-8347-EC8B7E6661C6}" presName="spacing" presStyleCnt="0"/>
      <dgm:spPr/>
    </dgm:pt>
    <dgm:pt modelId="{9E4BE915-E712-4667-8C8D-481C10B6B68C}" type="pres">
      <dgm:prSet presAssocID="{46DC7505-10BA-4764-9EDE-E8127F657CB1}" presName="composite" presStyleCnt="0"/>
      <dgm:spPr/>
    </dgm:pt>
    <dgm:pt modelId="{07F763D9-A29E-45C9-8B71-A8BF41720DF2}" type="pres">
      <dgm:prSet presAssocID="{46DC7505-10BA-4764-9EDE-E8127F657CB1}" presName="imgShp" presStyleLbl="fgImgPlace1" presStyleIdx="2" presStyleCnt="3" custLinFactNeighborX="-37833" custLinFactNeighborY="-799"/>
      <dgm:spPr>
        <a:blipFill rotWithShape="1">
          <a:blip xmlns:r="http://schemas.openxmlformats.org/officeDocument/2006/relationships" r:embed="rId3"/>
          <a:stretch>
            <a:fillRect/>
          </a:stretch>
        </a:blipFill>
      </dgm:spPr>
    </dgm:pt>
    <dgm:pt modelId="{B0B5E8DE-DB11-428C-A275-3AD322923618}" type="pres">
      <dgm:prSet presAssocID="{46DC7505-10BA-4764-9EDE-E8127F657CB1}" presName="txShp" presStyleLbl="node1" presStyleIdx="2" presStyleCnt="3" custScaleX="135018">
        <dgm:presLayoutVars>
          <dgm:bulletEnabled val="1"/>
        </dgm:presLayoutVars>
      </dgm:prSet>
      <dgm:spPr/>
    </dgm:pt>
  </dgm:ptLst>
  <dgm:cxnLst>
    <dgm:cxn modelId="{C71B3D22-6D88-459D-ACCB-1FE75C384FC7}" srcId="{79D2A9F5-6362-4E0C-AFB3-199AC7989CE9}" destId="{3CC69687-11FC-4133-81A1-1524AA724B2F}" srcOrd="0" destOrd="0" parTransId="{DD45B94A-FBFA-4FD3-9550-5AC0892C6D73}" sibTransId="{C132E770-188A-4DF1-AA89-C5DAB32BD829}"/>
    <dgm:cxn modelId="{DC6C5B9A-2ABC-47B0-BAFA-E5A5DD8039DF}" srcId="{79D2A9F5-6362-4E0C-AFB3-199AC7989CE9}" destId="{E077A71B-87A3-4817-9263-ADB5B1344C42}" srcOrd="1" destOrd="0" parTransId="{51479F69-86C5-43B9-B71F-7B093DA02147}" sibTransId="{ADE780F8-F10C-470D-8347-EC8B7E6661C6}"/>
    <dgm:cxn modelId="{CD045033-1337-4ECF-9170-B9CC00F8CDC7}" type="presOf" srcId="{46DC7505-10BA-4764-9EDE-E8127F657CB1}" destId="{B0B5E8DE-DB11-428C-A275-3AD322923618}" srcOrd="0" destOrd="0" presId="urn:microsoft.com/office/officeart/2005/8/layout/vList3"/>
    <dgm:cxn modelId="{306E334D-AB52-478E-B8EA-642CBD331B77}" srcId="{79D2A9F5-6362-4E0C-AFB3-199AC7989CE9}" destId="{46DC7505-10BA-4764-9EDE-E8127F657CB1}" srcOrd="2" destOrd="0" parTransId="{6067CD22-AE67-4457-BAC7-66E99D486E8D}" sibTransId="{1CFCD7DB-52D3-415C-9BAD-D52324A9FC73}"/>
    <dgm:cxn modelId="{8C1676E4-DBF2-4F73-9447-10777100BA00}" type="presOf" srcId="{E077A71B-87A3-4817-9263-ADB5B1344C42}" destId="{D44555C1-7E84-4BEA-B7FB-902A8111F9E2}" srcOrd="0" destOrd="0" presId="urn:microsoft.com/office/officeart/2005/8/layout/vList3"/>
    <dgm:cxn modelId="{FA0C7446-07D0-40BD-BB62-63F860B64A06}" type="presOf" srcId="{3CC69687-11FC-4133-81A1-1524AA724B2F}" destId="{79A9591D-4CB9-4E11-BA09-D79FE45EBD04}" srcOrd="0" destOrd="0" presId="urn:microsoft.com/office/officeart/2005/8/layout/vList3"/>
    <dgm:cxn modelId="{23B0AD04-1E4A-4EB1-80E5-67075628C890}" type="presOf" srcId="{79D2A9F5-6362-4E0C-AFB3-199AC7989CE9}" destId="{BD532099-0E3A-4B51-8872-91BED7523900}" srcOrd="0" destOrd="0" presId="urn:microsoft.com/office/officeart/2005/8/layout/vList3"/>
    <dgm:cxn modelId="{8D93E54C-5DAF-47EA-88E8-A1245306DDC7}" type="presParOf" srcId="{BD532099-0E3A-4B51-8872-91BED7523900}" destId="{54AACE79-BF4A-4723-9FC9-E83C8B53C1B1}" srcOrd="0" destOrd="0" presId="urn:microsoft.com/office/officeart/2005/8/layout/vList3"/>
    <dgm:cxn modelId="{1C2232AE-2F74-4901-8C29-40D164261ECF}" type="presParOf" srcId="{54AACE79-BF4A-4723-9FC9-E83C8B53C1B1}" destId="{63290E0B-A8A5-488E-86BE-876AD5D93DD0}" srcOrd="0" destOrd="0" presId="urn:microsoft.com/office/officeart/2005/8/layout/vList3"/>
    <dgm:cxn modelId="{D96FE80E-E904-40DA-942B-83C015973ACD}" type="presParOf" srcId="{54AACE79-BF4A-4723-9FC9-E83C8B53C1B1}" destId="{79A9591D-4CB9-4E11-BA09-D79FE45EBD04}" srcOrd="1" destOrd="0" presId="urn:microsoft.com/office/officeart/2005/8/layout/vList3"/>
    <dgm:cxn modelId="{E4F0CEEE-5099-4F05-AE06-2602BC80E9C9}" type="presParOf" srcId="{BD532099-0E3A-4B51-8872-91BED7523900}" destId="{EC6242DB-8C96-4161-B80A-A7CFF074436C}" srcOrd="1" destOrd="0" presId="urn:microsoft.com/office/officeart/2005/8/layout/vList3"/>
    <dgm:cxn modelId="{F49D3BAD-8A34-459B-B409-A06B92FF4EB1}" type="presParOf" srcId="{BD532099-0E3A-4B51-8872-91BED7523900}" destId="{742C8742-02B7-4416-B3BC-B0DD19F0C07B}" srcOrd="2" destOrd="0" presId="urn:microsoft.com/office/officeart/2005/8/layout/vList3"/>
    <dgm:cxn modelId="{B0DEA35E-7C54-4DC8-801B-520B7C15E914}" type="presParOf" srcId="{742C8742-02B7-4416-B3BC-B0DD19F0C07B}" destId="{27F02A7F-23A7-437D-819B-7DA15B196EEE}" srcOrd="0" destOrd="0" presId="urn:microsoft.com/office/officeart/2005/8/layout/vList3"/>
    <dgm:cxn modelId="{10E0E477-C4FF-4A5B-BD54-BC7DAFC24AD1}" type="presParOf" srcId="{742C8742-02B7-4416-B3BC-B0DD19F0C07B}" destId="{D44555C1-7E84-4BEA-B7FB-902A8111F9E2}" srcOrd="1" destOrd="0" presId="urn:microsoft.com/office/officeart/2005/8/layout/vList3"/>
    <dgm:cxn modelId="{3BB0E67C-0981-4990-A34E-3243A21A33C7}" type="presParOf" srcId="{BD532099-0E3A-4B51-8872-91BED7523900}" destId="{A3ABFE0A-D682-4556-9026-2CEE03DDB9B7}" srcOrd="3" destOrd="0" presId="urn:microsoft.com/office/officeart/2005/8/layout/vList3"/>
    <dgm:cxn modelId="{3B3E4259-D56F-4899-9C44-F3F2718B0649}" type="presParOf" srcId="{BD532099-0E3A-4B51-8872-91BED7523900}" destId="{9E4BE915-E712-4667-8C8D-481C10B6B68C}" srcOrd="4" destOrd="0" presId="urn:microsoft.com/office/officeart/2005/8/layout/vList3"/>
    <dgm:cxn modelId="{7DD8CC51-FF48-48DF-A60A-89B97926A340}" type="presParOf" srcId="{9E4BE915-E712-4667-8C8D-481C10B6B68C}" destId="{07F763D9-A29E-45C9-8B71-A8BF41720DF2}" srcOrd="0" destOrd="0" presId="urn:microsoft.com/office/officeart/2005/8/layout/vList3"/>
    <dgm:cxn modelId="{CBFFBED8-5A1A-43DF-BB96-7490196B6FCE}" type="presParOf" srcId="{9E4BE915-E712-4667-8C8D-481C10B6B68C}" destId="{B0B5E8DE-DB11-428C-A275-3AD322923618}"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30AF35F0-740A-4F07-8CF1-53971DE0DE04}"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F1FAAB07-98EE-448B-9D07-CD08EC9B1667}">
      <dgm:prSet custT="1"/>
      <dgm:spPr>
        <a:solidFill>
          <a:srgbClr val="002060">
            <a:alpha val="90000"/>
          </a:srgbClr>
        </a:solidFill>
      </dgm:spPr>
      <dgm:t>
        <a:bodyPr/>
        <a:lstStyle/>
        <a:p>
          <a:pPr rtl="0"/>
          <a:r>
            <a:rPr lang="es-CO" sz="2000" b="1" dirty="0" smtClean="0">
              <a:solidFill>
                <a:schemeClr val="bg1"/>
              </a:solidFill>
            </a:rPr>
            <a:t>Dios quiere que el hombre haga uso de la facultad de razonar y el estudio de la Biblia fortalecerá y elevará la mente como ningún otro estudio lo podría hacer. Sin embargo debemos tener cuidado de no deificar la razón que está sujeta a las debilidades y flaquezas de la humanidad. </a:t>
          </a:r>
          <a:endParaRPr lang="es-CO" sz="2000" b="1" dirty="0">
            <a:solidFill>
              <a:schemeClr val="bg1"/>
            </a:solidFill>
          </a:endParaRPr>
        </a:p>
      </dgm:t>
    </dgm:pt>
    <dgm:pt modelId="{8C6B2ED0-1B3E-4C26-AC19-E1625F14A6BE}" type="parTrans" cxnId="{342BF458-4D79-4DD9-9BEB-204C8BECAD76}">
      <dgm:prSet/>
      <dgm:spPr/>
      <dgm:t>
        <a:bodyPr/>
        <a:lstStyle/>
        <a:p>
          <a:endParaRPr lang="es-CO"/>
        </a:p>
      </dgm:t>
    </dgm:pt>
    <dgm:pt modelId="{BE7517E7-4B33-4E07-A8DB-A9CE64A0A315}" type="sibTrans" cxnId="{342BF458-4D79-4DD9-9BEB-204C8BECAD76}">
      <dgm:prSet/>
      <dgm:spPr/>
      <dgm:t>
        <a:bodyPr/>
        <a:lstStyle/>
        <a:p>
          <a:endParaRPr lang="es-CO"/>
        </a:p>
      </dgm:t>
    </dgm:pt>
    <dgm:pt modelId="{5568023E-C6B0-4305-A959-BB97AFD6C99F}">
      <dgm:prSet custT="1"/>
      <dgm:spPr>
        <a:ln>
          <a:solidFill>
            <a:srgbClr val="FF0000"/>
          </a:solidFill>
        </a:ln>
      </dgm:spPr>
      <dgm:t>
        <a:bodyPr/>
        <a:lstStyle/>
        <a:p>
          <a:pPr rtl="0"/>
          <a:r>
            <a:rPr lang="es-CO" sz="2000" b="0" dirty="0" smtClean="0"/>
            <a:t>Si no queremos que las Sagradas Escrituras estén veladas para nuestro entendimiento de modo que no podamos comprender ni las verdades más sencillas, debemos tener la sencillez y la fe de un niño y estar listos para aprender e implorar la ayuda de Espíritu Santo. </a:t>
          </a:r>
          <a:endParaRPr lang="es-CO" sz="2000" b="0" dirty="0"/>
        </a:p>
      </dgm:t>
    </dgm:pt>
    <dgm:pt modelId="{7CEF0674-6A01-449C-91ED-14FB9B2D6E77}" type="parTrans" cxnId="{479FCF27-C8D5-4DB9-8983-60AB92D4DFB8}">
      <dgm:prSet/>
      <dgm:spPr/>
      <dgm:t>
        <a:bodyPr/>
        <a:lstStyle/>
        <a:p>
          <a:endParaRPr lang="es-CO"/>
        </a:p>
      </dgm:t>
    </dgm:pt>
    <dgm:pt modelId="{08B20B02-8B55-48F4-BD86-61A2128EE88A}" type="sibTrans" cxnId="{479FCF27-C8D5-4DB9-8983-60AB92D4DFB8}">
      <dgm:prSet/>
      <dgm:spPr/>
      <dgm:t>
        <a:bodyPr/>
        <a:lstStyle/>
        <a:p>
          <a:endParaRPr lang="es-CO"/>
        </a:p>
      </dgm:t>
    </dgm:pt>
    <dgm:pt modelId="{1AE5C8D6-B559-4BA0-B4BD-8C6022D82CB7}">
      <dgm:prSet custT="1"/>
      <dgm:spPr>
        <a:solidFill>
          <a:srgbClr val="002060">
            <a:alpha val="90000"/>
          </a:srgbClr>
        </a:solidFill>
      </dgm:spPr>
      <dgm:t>
        <a:bodyPr/>
        <a:lstStyle/>
        <a:p>
          <a:pPr rtl="0"/>
          <a:r>
            <a:rPr lang="es-CO" sz="1800" b="1" dirty="0" smtClean="0">
              <a:solidFill>
                <a:schemeClr val="bg1"/>
              </a:solidFill>
            </a:rPr>
            <a:t>El conocimiento del poder y sabiduría de Dios y de nuestra incapacidad de comprender su grandeza, debe inspirarnos humildad, y debemos abrir su Palabra con santo temor, como si estuviéramos en su presencia. Cuando tomamos la Biblia nuestra razón debe reconocer una autoridad superior a ella misma y el corazón y la inteligencia deben postrarse ante el gran Yo Soy.</a:t>
          </a:r>
          <a:endParaRPr lang="es-CO" sz="1800" b="1" dirty="0">
            <a:solidFill>
              <a:schemeClr val="bg1"/>
            </a:solidFill>
          </a:endParaRPr>
        </a:p>
      </dgm:t>
    </dgm:pt>
    <dgm:pt modelId="{00EC44C7-7387-4695-A7CB-C645C4289658}" type="parTrans" cxnId="{ED4387F5-0C73-45CB-A468-1576BDEAB99B}">
      <dgm:prSet/>
      <dgm:spPr/>
      <dgm:t>
        <a:bodyPr/>
        <a:lstStyle/>
        <a:p>
          <a:endParaRPr lang="es-CO"/>
        </a:p>
      </dgm:t>
    </dgm:pt>
    <dgm:pt modelId="{D6EED9A5-EAB1-47AF-8BB7-F13348A20C7D}" type="sibTrans" cxnId="{ED4387F5-0C73-45CB-A468-1576BDEAB99B}">
      <dgm:prSet/>
      <dgm:spPr/>
      <dgm:t>
        <a:bodyPr/>
        <a:lstStyle/>
        <a:p>
          <a:endParaRPr lang="es-CO"/>
        </a:p>
      </dgm:t>
    </dgm:pt>
    <dgm:pt modelId="{80AB394C-82E6-4C22-BFC4-50A3A70BB01F}" type="pres">
      <dgm:prSet presAssocID="{30AF35F0-740A-4F07-8CF1-53971DE0DE04}" presName="compositeShape" presStyleCnt="0">
        <dgm:presLayoutVars>
          <dgm:dir/>
          <dgm:resizeHandles/>
        </dgm:presLayoutVars>
      </dgm:prSet>
      <dgm:spPr/>
    </dgm:pt>
    <dgm:pt modelId="{8B9D58DE-E7C0-487D-8EB6-A39E0CC803AD}" type="pres">
      <dgm:prSet presAssocID="{30AF35F0-740A-4F07-8CF1-53971DE0DE04}" presName="pyramid" presStyleLbl="node1" presStyleIdx="0" presStyleCnt="1"/>
      <dgm:spPr>
        <a:blipFill rotWithShape="0">
          <a:blip xmlns:r="http://schemas.openxmlformats.org/officeDocument/2006/relationships" r:embed="rId1"/>
          <a:tile tx="0" ty="0" sx="100000" sy="100000" flip="none" algn="tl"/>
        </a:blipFill>
      </dgm:spPr>
    </dgm:pt>
    <dgm:pt modelId="{9CCD82F5-F3F8-4006-ABFF-B27D11322A8E}" type="pres">
      <dgm:prSet presAssocID="{30AF35F0-740A-4F07-8CF1-53971DE0DE04}" presName="theList" presStyleCnt="0"/>
      <dgm:spPr/>
    </dgm:pt>
    <dgm:pt modelId="{9216D29F-B10D-433E-870F-2C418B053673}" type="pres">
      <dgm:prSet presAssocID="{F1FAAB07-98EE-448B-9D07-CD08EC9B1667}" presName="aNode" presStyleLbl="fgAcc1" presStyleIdx="0" presStyleCnt="3" custScaleX="211839">
        <dgm:presLayoutVars>
          <dgm:bulletEnabled val="1"/>
        </dgm:presLayoutVars>
      </dgm:prSet>
      <dgm:spPr/>
    </dgm:pt>
    <dgm:pt modelId="{A4318FCF-C3EF-47F8-82E8-E4C80CD7C18E}" type="pres">
      <dgm:prSet presAssocID="{F1FAAB07-98EE-448B-9D07-CD08EC9B1667}" presName="aSpace" presStyleCnt="0"/>
      <dgm:spPr/>
    </dgm:pt>
    <dgm:pt modelId="{6601D37B-B32D-4A29-94AB-A10C2D358D3E}" type="pres">
      <dgm:prSet presAssocID="{5568023E-C6B0-4305-A959-BB97AFD6C99F}" presName="aNode" presStyleLbl="fgAcc1" presStyleIdx="1" presStyleCnt="3" custScaleX="211839">
        <dgm:presLayoutVars>
          <dgm:bulletEnabled val="1"/>
        </dgm:presLayoutVars>
      </dgm:prSet>
      <dgm:spPr/>
    </dgm:pt>
    <dgm:pt modelId="{F4E9D187-3688-4C45-8EF8-281943AD8D45}" type="pres">
      <dgm:prSet presAssocID="{5568023E-C6B0-4305-A959-BB97AFD6C99F}" presName="aSpace" presStyleCnt="0"/>
      <dgm:spPr/>
    </dgm:pt>
    <dgm:pt modelId="{FC1DAD32-2524-4691-9D57-16B10D25EF42}" type="pres">
      <dgm:prSet presAssocID="{1AE5C8D6-B559-4BA0-B4BD-8C6022D82CB7}" presName="aNode" presStyleLbl="fgAcc1" presStyleIdx="2" presStyleCnt="3" custScaleX="211839">
        <dgm:presLayoutVars>
          <dgm:bulletEnabled val="1"/>
        </dgm:presLayoutVars>
      </dgm:prSet>
      <dgm:spPr/>
    </dgm:pt>
    <dgm:pt modelId="{A8A7C73E-0C53-46C3-8527-BE4F53363EF5}" type="pres">
      <dgm:prSet presAssocID="{1AE5C8D6-B559-4BA0-B4BD-8C6022D82CB7}" presName="aSpace" presStyleCnt="0"/>
      <dgm:spPr/>
    </dgm:pt>
  </dgm:ptLst>
  <dgm:cxnLst>
    <dgm:cxn modelId="{551A9E83-67BC-49E4-B8D6-13FCED52BB37}" type="presOf" srcId="{5568023E-C6B0-4305-A959-BB97AFD6C99F}" destId="{6601D37B-B32D-4A29-94AB-A10C2D358D3E}" srcOrd="0" destOrd="0" presId="urn:microsoft.com/office/officeart/2005/8/layout/pyramid2"/>
    <dgm:cxn modelId="{ED4387F5-0C73-45CB-A468-1576BDEAB99B}" srcId="{30AF35F0-740A-4F07-8CF1-53971DE0DE04}" destId="{1AE5C8D6-B559-4BA0-B4BD-8C6022D82CB7}" srcOrd="2" destOrd="0" parTransId="{00EC44C7-7387-4695-A7CB-C645C4289658}" sibTransId="{D6EED9A5-EAB1-47AF-8BB7-F13348A20C7D}"/>
    <dgm:cxn modelId="{6368BF9F-6097-4B29-BAFF-9BE2008F8CE3}" type="presOf" srcId="{1AE5C8D6-B559-4BA0-B4BD-8C6022D82CB7}" destId="{FC1DAD32-2524-4691-9D57-16B10D25EF42}" srcOrd="0" destOrd="0" presId="urn:microsoft.com/office/officeart/2005/8/layout/pyramid2"/>
    <dgm:cxn modelId="{479FCF27-C8D5-4DB9-8983-60AB92D4DFB8}" srcId="{30AF35F0-740A-4F07-8CF1-53971DE0DE04}" destId="{5568023E-C6B0-4305-A959-BB97AFD6C99F}" srcOrd="1" destOrd="0" parTransId="{7CEF0674-6A01-449C-91ED-14FB9B2D6E77}" sibTransId="{08B20B02-8B55-48F4-BD86-61A2128EE88A}"/>
    <dgm:cxn modelId="{85FEE78E-43FD-46F2-9069-2F8A188147AA}" type="presOf" srcId="{F1FAAB07-98EE-448B-9D07-CD08EC9B1667}" destId="{9216D29F-B10D-433E-870F-2C418B053673}" srcOrd="0" destOrd="0" presId="urn:microsoft.com/office/officeart/2005/8/layout/pyramid2"/>
    <dgm:cxn modelId="{342BF458-4D79-4DD9-9BEB-204C8BECAD76}" srcId="{30AF35F0-740A-4F07-8CF1-53971DE0DE04}" destId="{F1FAAB07-98EE-448B-9D07-CD08EC9B1667}" srcOrd="0" destOrd="0" parTransId="{8C6B2ED0-1B3E-4C26-AC19-E1625F14A6BE}" sibTransId="{BE7517E7-4B33-4E07-A8DB-A9CE64A0A315}"/>
    <dgm:cxn modelId="{467DB729-B3D5-4D38-A5BF-D97B178CB714}" type="presOf" srcId="{30AF35F0-740A-4F07-8CF1-53971DE0DE04}" destId="{80AB394C-82E6-4C22-BFC4-50A3A70BB01F}" srcOrd="0" destOrd="0" presId="urn:microsoft.com/office/officeart/2005/8/layout/pyramid2"/>
    <dgm:cxn modelId="{C5442ABF-5FA5-41E1-863D-9E6EA1498D9A}" type="presParOf" srcId="{80AB394C-82E6-4C22-BFC4-50A3A70BB01F}" destId="{8B9D58DE-E7C0-487D-8EB6-A39E0CC803AD}" srcOrd="0" destOrd="0" presId="urn:microsoft.com/office/officeart/2005/8/layout/pyramid2"/>
    <dgm:cxn modelId="{6B7720F8-60AD-45A4-8BA5-DBB88796B9A8}" type="presParOf" srcId="{80AB394C-82E6-4C22-BFC4-50A3A70BB01F}" destId="{9CCD82F5-F3F8-4006-ABFF-B27D11322A8E}" srcOrd="1" destOrd="0" presId="urn:microsoft.com/office/officeart/2005/8/layout/pyramid2"/>
    <dgm:cxn modelId="{9FA5192B-6496-409F-9AE8-2A5F49941CE0}" type="presParOf" srcId="{9CCD82F5-F3F8-4006-ABFF-B27D11322A8E}" destId="{9216D29F-B10D-433E-870F-2C418B053673}" srcOrd="0" destOrd="0" presId="urn:microsoft.com/office/officeart/2005/8/layout/pyramid2"/>
    <dgm:cxn modelId="{95F005D0-7F98-41AF-B48D-F41485870298}" type="presParOf" srcId="{9CCD82F5-F3F8-4006-ABFF-B27D11322A8E}" destId="{A4318FCF-C3EF-47F8-82E8-E4C80CD7C18E}" srcOrd="1" destOrd="0" presId="urn:microsoft.com/office/officeart/2005/8/layout/pyramid2"/>
    <dgm:cxn modelId="{C63D5B5B-42DD-4A4E-A060-CBBA61832197}" type="presParOf" srcId="{9CCD82F5-F3F8-4006-ABFF-B27D11322A8E}" destId="{6601D37B-B32D-4A29-94AB-A10C2D358D3E}" srcOrd="2" destOrd="0" presId="urn:microsoft.com/office/officeart/2005/8/layout/pyramid2"/>
    <dgm:cxn modelId="{52BC856C-592E-4EB6-8333-4E99D08160C4}" type="presParOf" srcId="{9CCD82F5-F3F8-4006-ABFF-B27D11322A8E}" destId="{F4E9D187-3688-4C45-8EF8-281943AD8D45}" srcOrd="3" destOrd="0" presId="urn:microsoft.com/office/officeart/2005/8/layout/pyramid2"/>
    <dgm:cxn modelId="{234543AA-3912-4359-AA67-3F717B831AEE}" type="presParOf" srcId="{9CCD82F5-F3F8-4006-ABFF-B27D11322A8E}" destId="{FC1DAD32-2524-4691-9D57-16B10D25EF42}" srcOrd="4" destOrd="0" presId="urn:microsoft.com/office/officeart/2005/8/layout/pyramid2"/>
    <dgm:cxn modelId="{40590B22-CB8B-4156-ACC0-02EF8EC2CD22}" type="presParOf" srcId="{9CCD82F5-F3F8-4006-ABFF-B27D11322A8E}" destId="{A8A7C73E-0C53-46C3-8527-BE4F53363EF5}"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E927991-C5F4-459B-8F00-CD6B26E78911}"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51B842C9-6FB9-458E-BC5A-42DA7BCA475D}">
      <dgm:prSet/>
      <dgm:spPr/>
      <dgm:t>
        <a:bodyPr/>
        <a:lstStyle/>
        <a:p>
          <a:pPr rtl="0"/>
          <a:r>
            <a:rPr lang="es-CO" b="1" dirty="0" smtClean="0">
              <a:solidFill>
                <a:srgbClr val="FF0000"/>
              </a:solidFill>
            </a:rPr>
            <a:t>La causa real de la duda y el escepticismo mayormente es el amor al pecado. </a:t>
          </a:r>
        </a:p>
        <a:p>
          <a:pPr rtl="0"/>
          <a:r>
            <a:rPr lang="es-CO" dirty="0" smtClean="0"/>
            <a:t>Las enseñanzas y restricciones de la Palabra de Dios no agradan al corazón orgulloso, lleno de pecado; y los que no quieren obedecer sus mandamientos fácilmente dudan de su autoridad. </a:t>
          </a:r>
          <a:endParaRPr lang="es-CO" dirty="0"/>
        </a:p>
      </dgm:t>
    </dgm:pt>
    <dgm:pt modelId="{DAFCA8DD-88ED-435F-A58F-08EF5A5AED03}" type="parTrans" cxnId="{8EC9E54E-47F1-42CA-9BE1-8315E178B453}">
      <dgm:prSet/>
      <dgm:spPr/>
      <dgm:t>
        <a:bodyPr/>
        <a:lstStyle/>
        <a:p>
          <a:endParaRPr lang="es-CO"/>
        </a:p>
      </dgm:t>
    </dgm:pt>
    <dgm:pt modelId="{7A4FF3AE-B55D-4E95-A734-33D5B0D931E7}" type="sibTrans" cxnId="{8EC9E54E-47F1-42CA-9BE1-8315E178B453}">
      <dgm:prSet/>
      <dgm:spPr/>
      <dgm:t>
        <a:bodyPr/>
        <a:lstStyle/>
        <a:p>
          <a:endParaRPr lang="es-CO"/>
        </a:p>
      </dgm:t>
    </dgm:pt>
    <dgm:pt modelId="{B8BAEA57-2710-40BA-BCB5-0ED033BECED3}">
      <dgm:prSet custT="1"/>
      <dgm:spPr/>
      <dgm:t>
        <a:bodyPr/>
        <a:lstStyle/>
        <a:p>
          <a:pPr rtl="0"/>
          <a:r>
            <a:rPr lang="es-CO" sz="2000" dirty="0" smtClean="0"/>
            <a:t>Para encontrar la verdad, debemos tener un deseo sincero y conocer la verdad y un corazón dispuesto a obedecerla. </a:t>
          </a:r>
          <a:endParaRPr lang="es-CO" sz="2000" dirty="0"/>
        </a:p>
      </dgm:t>
    </dgm:pt>
    <dgm:pt modelId="{924B0554-238A-40A9-90A3-5F72EB06DC48}" type="parTrans" cxnId="{44CA9C86-522C-48D9-851D-681C686FAF59}">
      <dgm:prSet/>
      <dgm:spPr/>
      <dgm:t>
        <a:bodyPr/>
        <a:lstStyle/>
        <a:p>
          <a:endParaRPr lang="es-CO"/>
        </a:p>
      </dgm:t>
    </dgm:pt>
    <dgm:pt modelId="{60B7A9CA-FE04-46CA-9A91-F6745F4CB8A7}" type="sibTrans" cxnId="{44CA9C86-522C-48D9-851D-681C686FAF59}">
      <dgm:prSet/>
      <dgm:spPr/>
      <dgm:t>
        <a:bodyPr/>
        <a:lstStyle/>
        <a:p>
          <a:endParaRPr lang="es-CO"/>
        </a:p>
      </dgm:t>
    </dgm:pt>
    <dgm:pt modelId="{4EAF27FA-5E0F-4A3F-91DE-26188D222253}">
      <dgm:prSet custT="1"/>
      <dgm:spPr/>
      <dgm:t>
        <a:bodyPr/>
        <a:lstStyle/>
        <a:p>
          <a:pPr rtl="0"/>
          <a:r>
            <a:rPr lang="es-CO" sz="2000" b="1" dirty="0" smtClean="0">
              <a:solidFill>
                <a:srgbClr val="FF0000"/>
              </a:solidFill>
            </a:rPr>
            <a:t>Y todos los que estudian la Biblia con ese espíritu, encontrarán abundante evidencia que es la Palabra de Dios y ganarán un conocimiento de sus verdades que los hará sabios para la salvación.</a:t>
          </a:r>
          <a:endParaRPr lang="es-CO" sz="2000" b="1" dirty="0">
            <a:solidFill>
              <a:srgbClr val="FF0000"/>
            </a:solidFill>
          </a:endParaRPr>
        </a:p>
      </dgm:t>
    </dgm:pt>
    <dgm:pt modelId="{801E444E-5349-4F54-98AC-48A02ED2495E}" type="parTrans" cxnId="{2E839864-6C3A-4BA2-9753-951D6718C6D0}">
      <dgm:prSet/>
      <dgm:spPr/>
      <dgm:t>
        <a:bodyPr/>
        <a:lstStyle/>
        <a:p>
          <a:endParaRPr lang="es-CO"/>
        </a:p>
      </dgm:t>
    </dgm:pt>
    <dgm:pt modelId="{9EEA6170-E1CD-443C-870E-D361B2854CF1}" type="sibTrans" cxnId="{2E839864-6C3A-4BA2-9753-951D6718C6D0}">
      <dgm:prSet/>
      <dgm:spPr/>
      <dgm:t>
        <a:bodyPr/>
        <a:lstStyle/>
        <a:p>
          <a:endParaRPr lang="es-CO"/>
        </a:p>
      </dgm:t>
    </dgm:pt>
    <dgm:pt modelId="{9C178032-AFB5-4720-ACF6-213E31096881}" type="pres">
      <dgm:prSet presAssocID="{6E927991-C5F4-459B-8F00-CD6B26E78911}" presName="Name0" presStyleCnt="0">
        <dgm:presLayoutVars>
          <dgm:chMax val="7"/>
          <dgm:dir/>
          <dgm:animLvl val="lvl"/>
          <dgm:resizeHandles val="exact"/>
        </dgm:presLayoutVars>
      </dgm:prSet>
      <dgm:spPr/>
    </dgm:pt>
    <dgm:pt modelId="{420A3CE2-18A0-4B69-892D-2F522FC9B1B5}" type="pres">
      <dgm:prSet presAssocID="{51B842C9-6FB9-458E-BC5A-42DA7BCA475D}" presName="circle1" presStyleLbl="node1" presStyleIdx="0" presStyleCnt="1" custScaleY="107122"/>
      <dgm:spPr>
        <a:blipFill rotWithShape="0">
          <a:blip xmlns:r="http://schemas.openxmlformats.org/officeDocument/2006/relationships" r:embed="rId1"/>
          <a:stretch>
            <a:fillRect/>
          </a:stretch>
        </a:blipFill>
      </dgm:spPr>
      <dgm:t>
        <a:bodyPr/>
        <a:lstStyle/>
        <a:p>
          <a:endParaRPr lang="es-CO"/>
        </a:p>
      </dgm:t>
    </dgm:pt>
    <dgm:pt modelId="{2AE43AF8-C86D-4AC0-9EEF-8745309566ED}" type="pres">
      <dgm:prSet presAssocID="{51B842C9-6FB9-458E-BC5A-42DA7BCA475D}" presName="space" presStyleCnt="0"/>
      <dgm:spPr/>
    </dgm:pt>
    <dgm:pt modelId="{652E4AC4-613C-4E6E-B0DC-056ABB237CDB}" type="pres">
      <dgm:prSet presAssocID="{51B842C9-6FB9-458E-BC5A-42DA7BCA475D}" presName="rect1" presStyleLbl="alignAcc1" presStyleIdx="0" presStyleCnt="1" custScaleY="103070" custLinFactNeighborX="3438" custLinFactNeighborY="-14032"/>
      <dgm:spPr/>
    </dgm:pt>
    <dgm:pt modelId="{A497EFB4-D10A-473D-8D6A-BE157200E03D}" type="pres">
      <dgm:prSet presAssocID="{51B842C9-6FB9-458E-BC5A-42DA7BCA475D}" presName="rect1ParTx" presStyleLbl="alignAcc1" presStyleIdx="0" presStyleCnt="1">
        <dgm:presLayoutVars>
          <dgm:chMax val="1"/>
          <dgm:bulletEnabled val="1"/>
        </dgm:presLayoutVars>
      </dgm:prSet>
      <dgm:spPr/>
    </dgm:pt>
    <dgm:pt modelId="{E2D4D426-23F3-483A-8A42-E04F05155C35}" type="pres">
      <dgm:prSet presAssocID="{51B842C9-6FB9-458E-BC5A-42DA7BCA475D}" presName="rect1ChTx" presStyleLbl="alignAcc1" presStyleIdx="0" presStyleCnt="1">
        <dgm:presLayoutVars>
          <dgm:bulletEnabled val="1"/>
        </dgm:presLayoutVars>
      </dgm:prSet>
      <dgm:spPr/>
    </dgm:pt>
  </dgm:ptLst>
  <dgm:cxnLst>
    <dgm:cxn modelId="{42617A5B-A1F1-4CDF-862C-29B927070C62}" type="presOf" srcId="{6E927991-C5F4-459B-8F00-CD6B26E78911}" destId="{9C178032-AFB5-4720-ACF6-213E31096881}" srcOrd="0" destOrd="0" presId="urn:microsoft.com/office/officeart/2005/8/layout/target3"/>
    <dgm:cxn modelId="{DF8A53E3-836F-49DB-99E7-77076A5D1956}" type="presOf" srcId="{51B842C9-6FB9-458E-BC5A-42DA7BCA475D}" destId="{652E4AC4-613C-4E6E-B0DC-056ABB237CDB}" srcOrd="0" destOrd="0" presId="urn:microsoft.com/office/officeart/2005/8/layout/target3"/>
    <dgm:cxn modelId="{8EC9E54E-47F1-42CA-9BE1-8315E178B453}" srcId="{6E927991-C5F4-459B-8F00-CD6B26E78911}" destId="{51B842C9-6FB9-458E-BC5A-42DA7BCA475D}" srcOrd="0" destOrd="0" parTransId="{DAFCA8DD-88ED-435F-A58F-08EF5A5AED03}" sibTransId="{7A4FF3AE-B55D-4E95-A734-33D5B0D931E7}"/>
    <dgm:cxn modelId="{196470DB-C66E-482B-8B38-72FB1C902A6F}" type="presOf" srcId="{B8BAEA57-2710-40BA-BCB5-0ED033BECED3}" destId="{E2D4D426-23F3-483A-8A42-E04F05155C35}" srcOrd="0" destOrd="0" presId="urn:microsoft.com/office/officeart/2005/8/layout/target3"/>
    <dgm:cxn modelId="{44CA9C86-522C-48D9-851D-681C686FAF59}" srcId="{51B842C9-6FB9-458E-BC5A-42DA7BCA475D}" destId="{B8BAEA57-2710-40BA-BCB5-0ED033BECED3}" srcOrd="0" destOrd="0" parTransId="{924B0554-238A-40A9-90A3-5F72EB06DC48}" sibTransId="{60B7A9CA-FE04-46CA-9A91-F6745F4CB8A7}"/>
    <dgm:cxn modelId="{A9C6E10D-32B1-4B26-B5F6-ABAA281E4906}" type="presOf" srcId="{51B842C9-6FB9-458E-BC5A-42DA7BCA475D}" destId="{A497EFB4-D10A-473D-8D6A-BE157200E03D}" srcOrd="1" destOrd="0" presId="urn:microsoft.com/office/officeart/2005/8/layout/target3"/>
    <dgm:cxn modelId="{A8198010-07F4-4768-85CD-1C1A466037A4}" type="presOf" srcId="{4EAF27FA-5E0F-4A3F-91DE-26188D222253}" destId="{E2D4D426-23F3-483A-8A42-E04F05155C35}" srcOrd="0" destOrd="1" presId="urn:microsoft.com/office/officeart/2005/8/layout/target3"/>
    <dgm:cxn modelId="{2E839864-6C3A-4BA2-9753-951D6718C6D0}" srcId="{51B842C9-6FB9-458E-BC5A-42DA7BCA475D}" destId="{4EAF27FA-5E0F-4A3F-91DE-26188D222253}" srcOrd="1" destOrd="0" parTransId="{801E444E-5349-4F54-98AC-48A02ED2495E}" sibTransId="{9EEA6170-E1CD-443C-870E-D361B2854CF1}"/>
    <dgm:cxn modelId="{9FA987EC-3D4A-47A0-9FAD-0D9239C77349}" type="presParOf" srcId="{9C178032-AFB5-4720-ACF6-213E31096881}" destId="{420A3CE2-18A0-4B69-892D-2F522FC9B1B5}" srcOrd="0" destOrd="0" presId="urn:microsoft.com/office/officeart/2005/8/layout/target3"/>
    <dgm:cxn modelId="{26983AB5-1156-4ECA-99D9-2CD02B4ECDB4}" type="presParOf" srcId="{9C178032-AFB5-4720-ACF6-213E31096881}" destId="{2AE43AF8-C86D-4AC0-9EEF-8745309566ED}" srcOrd="1" destOrd="0" presId="urn:microsoft.com/office/officeart/2005/8/layout/target3"/>
    <dgm:cxn modelId="{B89A11E8-AA5E-47D5-8882-C4FEF71DC48B}" type="presParOf" srcId="{9C178032-AFB5-4720-ACF6-213E31096881}" destId="{652E4AC4-613C-4E6E-B0DC-056ABB237CDB}" srcOrd="2" destOrd="0" presId="urn:microsoft.com/office/officeart/2005/8/layout/target3"/>
    <dgm:cxn modelId="{CD344CDB-AA4B-4962-86FB-30C1ED3058E8}" type="presParOf" srcId="{9C178032-AFB5-4720-ACF6-213E31096881}" destId="{A497EFB4-D10A-473D-8D6A-BE157200E03D}" srcOrd="3" destOrd="0" presId="urn:microsoft.com/office/officeart/2005/8/layout/target3"/>
    <dgm:cxn modelId="{A25562BB-5BF6-4F52-9402-94F1F16FA003}" type="presParOf" srcId="{9C178032-AFB5-4720-ACF6-213E31096881}" destId="{E2D4D426-23F3-483A-8A42-E04F05155C35}" srcOrd="4"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9A8F0725-1F5C-4669-AD82-F2299CD7891C}"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s-CO"/>
        </a:p>
      </dgm:t>
    </dgm:pt>
    <dgm:pt modelId="{1460E875-2A07-4DD3-8CDC-44CD2061DBEC}">
      <dgm:prSet custT="1"/>
      <dgm:spPr>
        <a:ln>
          <a:solidFill>
            <a:srgbClr val="FF0000"/>
          </a:solidFill>
        </a:ln>
      </dgm:spPr>
      <dgm:t>
        <a:bodyPr/>
        <a:lstStyle/>
        <a:p>
          <a:pPr rtl="0"/>
          <a:r>
            <a:rPr lang="es-CO" sz="1600" dirty="0" smtClean="0"/>
            <a:t>Cristo dijo: "El que quiere hacer la voluntad de Dios, conocerá si la doctrina es de Dios." </a:t>
          </a:r>
          <a:r>
            <a:rPr lang="es-CO" sz="1600" b="1" u="sng" dirty="0" smtClean="0"/>
            <a:t>(Juan 7:17)</a:t>
          </a:r>
          <a:r>
            <a:rPr lang="es-CO" sz="1600" dirty="0" smtClean="0"/>
            <a:t>. </a:t>
          </a:r>
        </a:p>
        <a:p>
          <a:pPr rtl="0"/>
          <a:r>
            <a:rPr lang="es-CO" sz="1600" b="1" u="sng" dirty="0" smtClean="0"/>
            <a:t>En vez de discutir y cavilar sobre lo que no comprendéis, aprovechad la luz que brilla sobre vosotros y recibiréis mayor luz</a:t>
          </a:r>
          <a:r>
            <a:rPr lang="es-CO" sz="1600" dirty="0" smtClean="0"/>
            <a:t>. Mediante la gracia de Cristo ejecutad cada deber que habéis llegado a comprender, y podréis comprender y cumplir los que todavía dudáis.</a:t>
          </a:r>
          <a:endParaRPr lang="es-CO" sz="1600" dirty="0"/>
        </a:p>
      </dgm:t>
    </dgm:pt>
    <dgm:pt modelId="{BFD5BA6C-DD07-4982-A13A-223C1EE89A6F}" type="parTrans" cxnId="{A4FB6CE4-9A72-4629-8673-78F3E7CB3245}">
      <dgm:prSet/>
      <dgm:spPr/>
      <dgm:t>
        <a:bodyPr/>
        <a:lstStyle/>
        <a:p>
          <a:endParaRPr lang="es-CO"/>
        </a:p>
      </dgm:t>
    </dgm:pt>
    <dgm:pt modelId="{9C61E752-13C2-4A8C-9D1E-20C0B2970076}" type="sibTrans" cxnId="{A4FB6CE4-9A72-4629-8673-78F3E7CB3245}">
      <dgm:prSet/>
      <dgm:spPr/>
      <dgm:t>
        <a:bodyPr/>
        <a:lstStyle/>
        <a:p>
          <a:endParaRPr lang="es-CO"/>
        </a:p>
      </dgm:t>
    </dgm:pt>
    <dgm:pt modelId="{F067B207-7E91-4DA9-B664-0B7959DC45ED}">
      <dgm:prSet custT="1"/>
      <dgm:spPr>
        <a:solidFill>
          <a:srgbClr val="002060"/>
        </a:solidFill>
      </dgm:spPr>
      <dgm:t>
        <a:bodyPr/>
        <a:lstStyle/>
        <a:p>
          <a:pPr rtl="0"/>
          <a:r>
            <a:rPr lang="es-CO" sz="1800" dirty="0" smtClean="0"/>
            <a:t>Hay una prueba al alcance de todos, del más educado como también del más ignorante; es la prueba de la experiencia. </a:t>
          </a:r>
        </a:p>
        <a:p>
          <a:pPr rtl="0"/>
          <a:r>
            <a:rPr lang="es-CO" sz="1800" b="1" u="sng" dirty="0" smtClean="0"/>
            <a:t>Dios nos invita a probar por nosotros mismos la realidad de su Palabra y la verdad de sus promesas. </a:t>
          </a:r>
          <a:r>
            <a:rPr lang="es-CO" sz="1800" dirty="0" smtClean="0"/>
            <a:t>El nos dice: "Gustad, y ved que es bueno Jehová." (</a:t>
          </a:r>
          <a:r>
            <a:rPr lang="es-CO" sz="1800" b="1" u="sng" dirty="0" smtClean="0"/>
            <a:t>Salmos 34:8</a:t>
          </a:r>
          <a:r>
            <a:rPr lang="es-CO" sz="1300" dirty="0" smtClean="0"/>
            <a:t>). </a:t>
          </a:r>
          <a:endParaRPr lang="es-CO" sz="1300" dirty="0"/>
        </a:p>
      </dgm:t>
    </dgm:pt>
    <dgm:pt modelId="{0FBAD3B5-AF31-4F4B-9CAF-00DF00625E5C}" type="parTrans" cxnId="{39EF6573-41C8-4D0E-A606-B311609C3500}">
      <dgm:prSet/>
      <dgm:spPr/>
      <dgm:t>
        <a:bodyPr/>
        <a:lstStyle/>
        <a:p>
          <a:endParaRPr lang="es-CO"/>
        </a:p>
      </dgm:t>
    </dgm:pt>
    <dgm:pt modelId="{745E8994-D1AA-4108-A73B-8DF51B6A086E}" type="sibTrans" cxnId="{39EF6573-41C8-4D0E-A606-B311609C3500}">
      <dgm:prSet/>
      <dgm:spPr/>
      <dgm:t>
        <a:bodyPr/>
        <a:lstStyle/>
        <a:p>
          <a:endParaRPr lang="es-CO"/>
        </a:p>
      </dgm:t>
    </dgm:pt>
    <dgm:pt modelId="{9BF35888-0876-4954-86A0-B2228CCDFC9A}">
      <dgm:prSet custT="1"/>
      <dgm:spPr>
        <a:ln>
          <a:solidFill>
            <a:srgbClr val="FF0000"/>
          </a:solidFill>
        </a:ln>
      </dgm:spPr>
      <dgm:t>
        <a:bodyPr/>
        <a:lstStyle/>
        <a:p>
          <a:pPr rtl="0"/>
          <a:r>
            <a:rPr lang="es-CO" sz="1600" b="1" u="sng" dirty="0" smtClean="0"/>
            <a:t>En vez de depender de la palabra de otro, debemos probarlo nosotros mismos</a:t>
          </a:r>
          <a:r>
            <a:rPr lang="es-CO" sz="1600" dirty="0" smtClean="0"/>
            <a:t>. Jesús dice: "Pedid y recibiréis." (</a:t>
          </a:r>
          <a:r>
            <a:rPr lang="es-CO" sz="1600" b="1" u="sng" dirty="0" smtClean="0"/>
            <a:t>Juan 16:24</a:t>
          </a:r>
          <a:r>
            <a:rPr lang="es-CO" sz="1600" dirty="0" smtClean="0"/>
            <a:t>). </a:t>
          </a:r>
        </a:p>
        <a:p>
          <a:pPr rtl="0"/>
          <a:r>
            <a:rPr lang="es-CO" sz="1600" dirty="0" smtClean="0"/>
            <a:t>Sus promesas se cumplirán; nunca han faltado y no podrán faltar jamás. </a:t>
          </a:r>
        </a:p>
        <a:p>
          <a:pPr rtl="0"/>
          <a:endParaRPr lang="es-CO" sz="1600" dirty="0" smtClean="0"/>
        </a:p>
        <a:p>
          <a:pPr rtl="0"/>
          <a:r>
            <a:rPr lang="es-CO" sz="1600" dirty="0" smtClean="0"/>
            <a:t>Y mientras nos acercamos a Jesús y nos regocijamos en la plenitud de su amor, nuestras dudas y tinieblas desaparecerán en la luz de su presencia.</a:t>
          </a:r>
          <a:endParaRPr lang="es-CO" sz="1600" dirty="0"/>
        </a:p>
      </dgm:t>
    </dgm:pt>
    <dgm:pt modelId="{7AF24E52-02A2-4871-8363-71EC016072F4}" type="parTrans" cxnId="{FF76412D-BE55-48CC-9868-44962D81DFA5}">
      <dgm:prSet/>
      <dgm:spPr/>
      <dgm:t>
        <a:bodyPr/>
        <a:lstStyle/>
        <a:p>
          <a:endParaRPr lang="es-CO"/>
        </a:p>
      </dgm:t>
    </dgm:pt>
    <dgm:pt modelId="{B4B7D78F-5136-4903-82AA-3F948EA0C842}" type="sibTrans" cxnId="{FF76412D-BE55-48CC-9868-44962D81DFA5}">
      <dgm:prSet/>
      <dgm:spPr/>
      <dgm:t>
        <a:bodyPr/>
        <a:lstStyle/>
        <a:p>
          <a:endParaRPr lang="es-CO"/>
        </a:p>
      </dgm:t>
    </dgm:pt>
    <dgm:pt modelId="{E0EEDAE7-CEEF-4817-A83F-B255E4808A31}" type="pres">
      <dgm:prSet presAssocID="{9A8F0725-1F5C-4669-AD82-F2299CD7891C}" presName="Name0" presStyleCnt="0">
        <dgm:presLayoutVars>
          <dgm:dir/>
          <dgm:resizeHandles val="exact"/>
        </dgm:presLayoutVars>
      </dgm:prSet>
      <dgm:spPr/>
    </dgm:pt>
    <dgm:pt modelId="{0E0939BB-6EBB-48EB-AA2B-C27D8E662128}" type="pres">
      <dgm:prSet presAssocID="{9A8F0725-1F5C-4669-AD82-F2299CD7891C}" presName="fgShape" presStyleLbl="fgShp" presStyleIdx="0" presStyleCnt="1" custScaleY="74603" custLinFactNeighborX="-407" custLinFactNeighborY="38095"/>
      <dgm:spPr/>
    </dgm:pt>
    <dgm:pt modelId="{9F6271E7-CEBE-4E89-8D0C-1F0ECDF27C1B}" type="pres">
      <dgm:prSet presAssocID="{9A8F0725-1F5C-4669-AD82-F2299CD7891C}" presName="linComp" presStyleCnt="0"/>
      <dgm:spPr/>
    </dgm:pt>
    <dgm:pt modelId="{F40760B7-7B8A-4A31-8054-E12B2E4629DC}" type="pres">
      <dgm:prSet presAssocID="{1460E875-2A07-4DD3-8CDC-44CD2061DBEC}" presName="compNode" presStyleCnt="0"/>
      <dgm:spPr/>
    </dgm:pt>
    <dgm:pt modelId="{99915CC9-71BA-46F8-A996-DA01B15EB3B7}" type="pres">
      <dgm:prSet presAssocID="{1460E875-2A07-4DD3-8CDC-44CD2061DBEC}" presName="bkgdShape" presStyleLbl="node1" presStyleIdx="0" presStyleCnt="3"/>
      <dgm:spPr/>
    </dgm:pt>
    <dgm:pt modelId="{98AADE13-560D-472E-A743-33F6AB8AC585}" type="pres">
      <dgm:prSet presAssocID="{1460E875-2A07-4DD3-8CDC-44CD2061DBEC}" presName="nodeTx" presStyleLbl="node1" presStyleIdx="0" presStyleCnt="3">
        <dgm:presLayoutVars>
          <dgm:bulletEnabled val="1"/>
        </dgm:presLayoutVars>
      </dgm:prSet>
      <dgm:spPr/>
    </dgm:pt>
    <dgm:pt modelId="{683D0853-CA81-408F-B9F0-576ACA9E5ADC}" type="pres">
      <dgm:prSet presAssocID="{1460E875-2A07-4DD3-8CDC-44CD2061DBEC}" presName="invisiNode" presStyleLbl="node1" presStyleIdx="0" presStyleCnt="3"/>
      <dgm:spPr/>
    </dgm:pt>
    <dgm:pt modelId="{29D75659-5F4B-465B-B9CD-A47A2A3C8DC4}" type="pres">
      <dgm:prSet presAssocID="{1460E875-2A07-4DD3-8CDC-44CD2061DBEC}" presName="imagNode" presStyleLbl="fgImgPlace1" presStyleIdx="0" presStyleCnt="3" custScaleX="128800" custScaleY="64450" custLinFactNeighborX="1670" custLinFactNeighborY="-32218"/>
      <dgm:spPr>
        <a:blipFill rotWithShape="1">
          <a:blip xmlns:r="http://schemas.openxmlformats.org/officeDocument/2006/relationships" r:embed="rId1"/>
          <a:stretch>
            <a:fillRect/>
          </a:stretch>
        </a:blipFill>
      </dgm:spPr>
    </dgm:pt>
    <dgm:pt modelId="{0112003C-2A4B-43D6-A7D8-3F9FB354A968}" type="pres">
      <dgm:prSet presAssocID="{9C61E752-13C2-4A8C-9D1E-20C0B2970076}" presName="sibTrans" presStyleLbl="sibTrans2D1" presStyleIdx="0" presStyleCnt="0"/>
      <dgm:spPr/>
    </dgm:pt>
    <dgm:pt modelId="{B4A8571B-E1FE-47EB-ACA2-33DF5DF3E737}" type="pres">
      <dgm:prSet presAssocID="{F067B207-7E91-4DA9-B664-0B7959DC45ED}" presName="compNode" presStyleCnt="0"/>
      <dgm:spPr/>
    </dgm:pt>
    <dgm:pt modelId="{C8813762-1E46-4BF0-AA72-1531DAAEF323}" type="pres">
      <dgm:prSet presAssocID="{F067B207-7E91-4DA9-B664-0B7959DC45ED}" presName="bkgdShape" presStyleLbl="node1" presStyleIdx="1" presStyleCnt="3"/>
      <dgm:spPr/>
    </dgm:pt>
    <dgm:pt modelId="{54B3C275-843D-4721-84C8-283524E4DC09}" type="pres">
      <dgm:prSet presAssocID="{F067B207-7E91-4DA9-B664-0B7959DC45ED}" presName="nodeTx" presStyleLbl="node1" presStyleIdx="1" presStyleCnt="3">
        <dgm:presLayoutVars>
          <dgm:bulletEnabled val="1"/>
        </dgm:presLayoutVars>
      </dgm:prSet>
      <dgm:spPr/>
    </dgm:pt>
    <dgm:pt modelId="{02916292-E8C1-409A-AEDE-F9BD3B147C41}" type="pres">
      <dgm:prSet presAssocID="{F067B207-7E91-4DA9-B664-0B7959DC45ED}" presName="invisiNode" presStyleLbl="node1" presStyleIdx="1" presStyleCnt="3"/>
      <dgm:spPr/>
    </dgm:pt>
    <dgm:pt modelId="{AD394C09-AFDD-4960-8028-7990D477977B}" type="pres">
      <dgm:prSet presAssocID="{F067B207-7E91-4DA9-B664-0B7959DC45ED}" presName="imagNode" presStyleLbl="fgImgPlace1" presStyleIdx="1" presStyleCnt="3" custScaleX="128700" custScaleY="64536" custLinFactNeighborX="0" custLinFactNeighborY="-32175"/>
      <dgm:spPr>
        <a:blipFill rotWithShape="1">
          <a:blip xmlns:r="http://schemas.openxmlformats.org/officeDocument/2006/relationships" r:embed="rId2"/>
          <a:stretch>
            <a:fillRect/>
          </a:stretch>
        </a:blipFill>
      </dgm:spPr>
    </dgm:pt>
    <dgm:pt modelId="{FF3987E3-C773-4787-91B8-EAA5B54020A5}" type="pres">
      <dgm:prSet presAssocID="{745E8994-D1AA-4108-A73B-8DF51B6A086E}" presName="sibTrans" presStyleLbl="sibTrans2D1" presStyleIdx="0" presStyleCnt="0"/>
      <dgm:spPr/>
    </dgm:pt>
    <dgm:pt modelId="{07E1CF4C-72AD-4DA5-8D91-EE4F47FF1238}" type="pres">
      <dgm:prSet presAssocID="{9BF35888-0876-4954-86A0-B2228CCDFC9A}" presName="compNode" presStyleCnt="0"/>
      <dgm:spPr/>
    </dgm:pt>
    <dgm:pt modelId="{D5C39208-9293-4AC1-8618-3E10EC8098C9}" type="pres">
      <dgm:prSet presAssocID="{9BF35888-0876-4954-86A0-B2228CCDFC9A}" presName="bkgdShape" presStyleLbl="node1" presStyleIdx="2" presStyleCnt="3"/>
      <dgm:spPr/>
    </dgm:pt>
    <dgm:pt modelId="{449DF1B5-FC47-45F2-BEF9-334F98FF7DB9}" type="pres">
      <dgm:prSet presAssocID="{9BF35888-0876-4954-86A0-B2228CCDFC9A}" presName="nodeTx" presStyleLbl="node1" presStyleIdx="2" presStyleCnt="3">
        <dgm:presLayoutVars>
          <dgm:bulletEnabled val="1"/>
        </dgm:presLayoutVars>
      </dgm:prSet>
      <dgm:spPr/>
    </dgm:pt>
    <dgm:pt modelId="{10824F58-06DD-4608-BC9E-5DA8C5AABE7D}" type="pres">
      <dgm:prSet presAssocID="{9BF35888-0876-4954-86A0-B2228CCDFC9A}" presName="invisiNode" presStyleLbl="node1" presStyleIdx="2" presStyleCnt="3"/>
      <dgm:spPr/>
    </dgm:pt>
    <dgm:pt modelId="{858DFE23-1E1D-44D6-A32E-6AD2AE127A2F}" type="pres">
      <dgm:prSet presAssocID="{9BF35888-0876-4954-86A0-B2228CCDFC9A}" presName="imagNode" presStyleLbl="fgImgPlace1" presStyleIdx="2" presStyleCnt="3" custScaleX="127774" custScaleY="64164" custLinFactNeighborX="1905" custLinFactNeighborY="-32361"/>
      <dgm:spPr>
        <a:blipFill rotWithShape="1">
          <a:blip xmlns:r="http://schemas.openxmlformats.org/officeDocument/2006/relationships" r:embed="rId3"/>
          <a:stretch>
            <a:fillRect/>
          </a:stretch>
        </a:blipFill>
      </dgm:spPr>
    </dgm:pt>
  </dgm:ptLst>
  <dgm:cxnLst>
    <dgm:cxn modelId="{2A423A91-9FB9-496B-A75F-0511401CEF9A}" type="presOf" srcId="{9BF35888-0876-4954-86A0-B2228CCDFC9A}" destId="{D5C39208-9293-4AC1-8618-3E10EC8098C9}" srcOrd="0" destOrd="0" presId="urn:microsoft.com/office/officeart/2005/8/layout/hList7"/>
    <dgm:cxn modelId="{73D8ADBD-A15F-498D-9562-2B9FEC491056}" type="presOf" srcId="{1460E875-2A07-4DD3-8CDC-44CD2061DBEC}" destId="{98AADE13-560D-472E-A743-33F6AB8AC585}" srcOrd="1" destOrd="0" presId="urn:microsoft.com/office/officeart/2005/8/layout/hList7"/>
    <dgm:cxn modelId="{A4FB6CE4-9A72-4629-8673-78F3E7CB3245}" srcId="{9A8F0725-1F5C-4669-AD82-F2299CD7891C}" destId="{1460E875-2A07-4DD3-8CDC-44CD2061DBEC}" srcOrd="0" destOrd="0" parTransId="{BFD5BA6C-DD07-4982-A13A-223C1EE89A6F}" sibTransId="{9C61E752-13C2-4A8C-9D1E-20C0B2970076}"/>
    <dgm:cxn modelId="{0CF30EC6-ED44-4A2B-924E-055663EF6708}" type="presOf" srcId="{F067B207-7E91-4DA9-B664-0B7959DC45ED}" destId="{54B3C275-843D-4721-84C8-283524E4DC09}" srcOrd="1" destOrd="0" presId="urn:microsoft.com/office/officeart/2005/8/layout/hList7"/>
    <dgm:cxn modelId="{42A8DE64-8D4C-4E2E-97CA-F3883C95417C}" type="presOf" srcId="{9A8F0725-1F5C-4669-AD82-F2299CD7891C}" destId="{E0EEDAE7-CEEF-4817-A83F-B255E4808A31}" srcOrd="0" destOrd="0" presId="urn:microsoft.com/office/officeart/2005/8/layout/hList7"/>
    <dgm:cxn modelId="{BADD6D73-1232-4B95-9A7E-96F51CFFB8C9}" type="presOf" srcId="{745E8994-D1AA-4108-A73B-8DF51B6A086E}" destId="{FF3987E3-C773-4787-91B8-EAA5B54020A5}" srcOrd="0" destOrd="0" presId="urn:microsoft.com/office/officeart/2005/8/layout/hList7"/>
    <dgm:cxn modelId="{FF76412D-BE55-48CC-9868-44962D81DFA5}" srcId="{9A8F0725-1F5C-4669-AD82-F2299CD7891C}" destId="{9BF35888-0876-4954-86A0-B2228CCDFC9A}" srcOrd="2" destOrd="0" parTransId="{7AF24E52-02A2-4871-8363-71EC016072F4}" sibTransId="{B4B7D78F-5136-4903-82AA-3F948EA0C842}"/>
    <dgm:cxn modelId="{39EF6573-41C8-4D0E-A606-B311609C3500}" srcId="{9A8F0725-1F5C-4669-AD82-F2299CD7891C}" destId="{F067B207-7E91-4DA9-B664-0B7959DC45ED}" srcOrd="1" destOrd="0" parTransId="{0FBAD3B5-AF31-4F4B-9CAF-00DF00625E5C}" sibTransId="{745E8994-D1AA-4108-A73B-8DF51B6A086E}"/>
    <dgm:cxn modelId="{8007DD09-E6A9-43AC-86B9-9E79BB3738A4}" type="presOf" srcId="{9BF35888-0876-4954-86A0-B2228CCDFC9A}" destId="{449DF1B5-FC47-45F2-BEF9-334F98FF7DB9}" srcOrd="1" destOrd="0" presId="urn:microsoft.com/office/officeart/2005/8/layout/hList7"/>
    <dgm:cxn modelId="{62BDDFFB-C497-46E9-BC11-1A297B7F9A1C}" type="presOf" srcId="{1460E875-2A07-4DD3-8CDC-44CD2061DBEC}" destId="{99915CC9-71BA-46F8-A996-DA01B15EB3B7}" srcOrd="0" destOrd="0" presId="urn:microsoft.com/office/officeart/2005/8/layout/hList7"/>
    <dgm:cxn modelId="{F81F5EC5-33E7-41C3-B92E-EFD3B0DA03D4}" type="presOf" srcId="{9C61E752-13C2-4A8C-9D1E-20C0B2970076}" destId="{0112003C-2A4B-43D6-A7D8-3F9FB354A968}" srcOrd="0" destOrd="0" presId="urn:microsoft.com/office/officeart/2005/8/layout/hList7"/>
    <dgm:cxn modelId="{763D6074-F8D6-48C9-B0E7-76CEE5B44415}" type="presOf" srcId="{F067B207-7E91-4DA9-B664-0B7959DC45ED}" destId="{C8813762-1E46-4BF0-AA72-1531DAAEF323}" srcOrd="0" destOrd="0" presId="urn:microsoft.com/office/officeart/2005/8/layout/hList7"/>
    <dgm:cxn modelId="{BCCFB70E-6663-428E-92CA-9964C9A508FF}" type="presParOf" srcId="{E0EEDAE7-CEEF-4817-A83F-B255E4808A31}" destId="{0E0939BB-6EBB-48EB-AA2B-C27D8E662128}" srcOrd="0" destOrd="0" presId="urn:microsoft.com/office/officeart/2005/8/layout/hList7"/>
    <dgm:cxn modelId="{BCA3C0FA-D852-423A-932F-999B46B5C622}" type="presParOf" srcId="{E0EEDAE7-CEEF-4817-A83F-B255E4808A31}" destId="{9F6271E7-CEBE-4E89-8D0C-1F0ECDF27C1B}" srcOrd="1" destOrd="0" presId="urn:microsoft.com/office/officeart/2005/8/layout/hList7"/>
    <dgm:cxn modelId="{0B875871-1837-43FE-826F-EC99409A0DF7}" type="presParOf" srcId="{9F6271E7-CEBE-4E89-8D0C-1F0ECDF27C1B}" destId="{F40760B7-7B8A-4A31-8054-E12B2E4629DC}" srcOrd="0" destOrd="0" presId="urn:microsoft.com/office/officeart/2005/8/layout/hList7"/>
    <dgm:cxn modelId="{692DA963-DD94-4CB4-929B-659F0CB7EEE3}" type="presParOf" srcId="{F40760B7-7B8A-4A31-8054-E12B2E4629DC}" destId="{99915CC9-71BA-46F8-A996-DA01B15EB3B7}" srcOrd="0" destOrd="0" presId="urn:microsoft.com/office/officeart/2005/8/layout/hList7"/>
    <dgm:cxn modelId="{8AB4253E-1F66-4079-A99D-B072832CCC9E}" type="presParOf" srcId="{F40760B7-7B8A-4A31-8054-E12B2E4629DC}" destId="{98AADE13-560D-472E-A743-33F6AB8AC585}" srcOrd="1" destOrd="0" presId="urn:microsoft.com/office/officeart/2005/8/layout/hList7"/>
    <dgm:cxn modelId="{AB1B17AB-D283-44D7-8F05-D6FDC7FB9551}" type="presParOf" srcId="{F40760B7-7B8A-4A31-8054-E12B2E4629DC}" destId="{683D0853-CA81-408F-B9F0-576ACA9E5ADC}" srcOrd="2" destOrd="0" presId="urn:microsoft.com/office/officeart/2005/8/layout/hList7"/>
    <dgm:cxn modelId="{194668FC-0A2B-4919-B5B4-80847C8D3D94}" type="presParOf" srcId="{F40760B7-7B8A-4A31-8054-E12B2E4629DC}" destId="{29D75659-5F4B-465B-B9CD-A47A2A3C8DC4}" srcOrd="3" destOrd="0" presId="urn:microsoft.com/office/officeart/2005/8/layout/hList7"/>
    <dgm:cxn modelId="{47EB578F-F39F-4266-B6AA-98F58BA6CE0A}" type="presParOf" srcId="{9F6271E7-CEBE-4E89-8D0C-1F0ECDF27C1B}" destId="{0112003C-2A4B-43D6-A7D8-3F9FB354A968}" srcOrd="1" destOrd="0" presId="urn:microsoft.com/office/officeart/2005/8/layout/hList7"/>
    <dgm:cxn modelId="{736BF40C-0E8C-42FF-A73B-0A44D69705D9}" type="presParOf" srcId="{9F6271E7-CEBE-4E89-8D0C-1F0ECDF27C1B}" destId="{B4A8571B-E1FE-47EB-ACA2-33DF5DF3E737}" srcOrd="2" destOrd="0" presId="urn:microsoft.com/office/officeart/2005/8/layout/hList7"/>
    <dgm:cxn modelId="{41DA27B5-E49C-4385-8EB0-E2A11AB3D4D3}" type="presParOf" srcId="{B4A8571B-E1FE-47EB-ACA2-33DF5DF3E737}" destId="{C8813762-1E46-4BF0-AA72-1531DAAEF323}" srcOrd="0" destOrd="0" presId="urn:microsoft.com/office/officeart/2005/8/layout/hList7"/>
    <dgm:cxn modelId="{30806930-3253-4B6B-90F0-8EB029BA2285}" type="presParOf" srcId="{B4A8571B-E1FE-47EB-ACA2-33DF5DF3E737}" destId="{54B3C275-843D-4721-84C8-283524E4DC09}" srcOrd="1" destOrd="0" presId="urn:microsoft.com/office/officeart/2005/8/layout/hList7"/>
    <dgm:cxn modelId="{3D3A7452-C019-44FB-B4EA-6BF45FCC9C22}" type="presParOf" srcId="{B4A8571B-E1FE-47EB-ACA2-33DF5DF3E737}" destId="{02916292-E8C1-409A-AEDE-F9BD3B147C41}" srcOrd="2" destOrd="0" presId="urn:microsoft.com/office/officeart/2005/8/layout/hList7"/>
    <dgm:cxn modelId="{59B8B766-C760-4460-AE23-C49309263A48}" type="presParOf" srcId="{B4A8571B-E1FE-47EB-ACA2-33DF5DF3E737}" destId="{AD394C09-AFDD-4960-8028-7990D477977B}" srcOrd="3" destOrd="0" presId="urn:microsoft.com/office/officeart/2005/8/layout/hList7"/>
    <dgm:cxn modelId="{8B3BA53B-DD29-450D-84A3-F2A7931AF131}" type="presParOf" srcId="{9F6271E7-CEBE-4E89-8D0C-1F0ECDF27C1B}" destId="{FF3987E3-C773-4787-91B8-EAA5B54020A5}" srcOrd="3" destOrd="0" presId="urn:microsoft.com/office/officeart/2005/8/layout/hList7"/>
    <dgm:cxn modelId="{D50365F3-105A-4A52-93CB-8164304B57BA}" type="presParOf" srcId="{9F6271E7-CEBE-4E89-8D0C-1F0ECDF27C1B}" destId="{07E1CF4C-72AD-4DA5-8D91-EE4F47FF1238}" srcOrd="4" destOrd="0" presId="urn:microsoft.com/office/officeart/2005/8/layout/hList7"/>
    <dgm:cxn modelId="{D604F798-E5DD-4A7F-B138-1DF1EED2C736}" type="presParOf" srcId="{07E1CF4C-72AD-4DA5-8D91-EE4F47FF1238}" destId="{D5C39208-9293-4AC1-8618-3E10EC8098C9}" srcOrd="0" destOrd="0" presId="urn:microsoft.com/office/officeart/2005/8/layout/hList7"/>
    <dgm:cxn modelId="{49EC1F02-1D98-4DCE-92AD-4014A87E4AE2}" type="presParOf" srcId="{07E1CF4C-72AD-4DA5-8D91-EE4F47FF1238}" destId="{449DF1B5-FC47-45F2-BEF9-334F98FF7DB9}" srcOrd="1" destOrd="0" presId="urn:microsoft.com/office/officeart/2005/8/layout/hList7"/>
    <dgm:cxn modelId="{10C91FC4-FCE6-454F-9050-782AA859AE91}" type="presParOf" srcId="{07E1CF4C-72AD-4DA5-8D91-EE4F47FF1238}" destId="{10824F58-06DD-4608-BC9E-5DA8C5AABE7D}" srcOrd="2" destOrd="0" presId="urn:microsoft.com/office/officeart/2005/8/layout/hList7"/>
    <dgm:cxn modelId="{1F648FC4-CEF4-4897-9EA2-7F702C3B610C}" type="presParOf" srcId="{07E1CF4C-72AD-4DA5-8D91-EE4F47FF1238}" destId="{858DFE23-1E1D-44D6-A32E-6AD2AE127A2F}"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EBF79FF1-B0CE-4319-A13E-1FA0FCDD2060}"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DDD0F624-0EE8-4A67-A14B-60BF0539DA7F}">
      <dgm:prSet custT="1"/>
      <dgm:spPr>
        <a:ln>
          <a:solidFill>
            <a:srgbClr val="FF0000"/>
          </a:solidFill>
        </a:ln>
      </dgm:spPr>
      <dgm:t>
        <a:bodyPr/>
        <a:lstStyle/>
        <a:p>
          <a:pPr rtl="0"/>
          <a:r>
            <a:rPr lang="es-CO" sz="2400" dirty="0" smtClean="0"/>
            <a:t>El apóstol Pablo dice que Dios "nos ha librado de la potestad de las tinieblas, y trasladado al reino de su amado Hijo." </a:t>
          </a:r>
          <a:r>
            <a:rPr lang="es-CO" sz="2400" u="sng" dirty="0" smtClean="0"/>
            <a:t>(Colosenses 1:13)</a:t>
          </a:r>
          <a:r>
            <a:rPr lang="es-CO" sz="2400" dirty="0" smtClean="0"/>
            <a:t>. Y todo aquel que ha pasado de la muerte a la vida "atestigua que Dios es veraz." </a:t>
          </a:r>
          <a:r>
            <a:rPr lang="es-CO" sz="2400" u="sng" dirty="0" smtClean="0"/>
            <a:t>(Juan 3:33). </a:t>
          </a:r>
          <a:endParaRPr lang="es-CO" sz="2400" u="sng" dirty="0"/>
        </a:p>
      </dgm:t>
    </dgm:pt>
    <dgm:pt modelId="{2C786171-8DA9-456A-9CEF-8FBD6C00B0AA}" type="parTrans" cxnId="{E8A98D14-9A7A-470F-9CB2-CC30D840E538}">
      <dgm:prSet/>
      <dgm:spPr/>
      <dgm:t>
        <a:bodyPr/>
        <a:lstStyle/>
        <a:p>
          <a:endParaRPr lang="es-CO"/>
        </a:p>
      </dgm:t>
    </dgm:pt>
    <dgm:pt modelId="{739828AE-E178-4804-A557-3BD9B6F75FF7}" type="sibTrans" cxnId="{E8A98D14-9A7A-470F-9CB2-CC30D840E538}">
      <dgm:prSet/>
      <dgm:spPr/>
      <dgm:t>
        <a:bodyPr/>
        <a:lstStyle/>
        <a:p>
          <a:endParaRPr lang="es-CO"/>
        </a:p>
      </dgm:t>
    </dgm:pt>
    <dgm:pt modelId="{A610DC60-FAC8-4516-890F-8FFC968DDA52}">
      <dgm:prSet custT="1"/>
      <dgm:spPr>
        <a:ln>
          <a:solidFill>
            <a:srgbClr val="FF0000"/>
          </a:solidFill>
        </a:ln>
      </dgm:spPr>
      <dgm:t>
        <a:bodyPr/>
        <a:lstStyle/>
        <a:p>
          <a:pPr rtl="0"/>
          <a:r>
            <a:rPr lang="es-CO" sz="2400" dirty="0" smtClean="0"/>
            <a:t>Puede testificar: "Necesitaba ayuda y la encontré en Jesús. Fueron suplidas todas mis necesidades, el hambre de mi alma fue saciada; y ahora la Biblia es para mí la revelación de Jesucristo. </a:t>
          </a:r>
          <a:endParaRPr lang="es-CO" sz="2400" dirty="0"/>
        </a:p>
      </dgm:t>
    </dgm:pt>
    <dgm:pt modelId="{82F620D6-AB2C-41B9-B422-AD3317A69422}" type="parTrans" cxnId="{B2B25200-92D4-483B-AE89-9E88551F185E}">
      <dgm:prSet/>
      <dgm:spPr/>
      <dgm:t>
        <a:bodyPr/>
        <a:lstStyle/>
        <a:p>
          <a:endParaRPr lang="es-CO"/>
        </a:p>
      </dgm:t>
    </dgm:pt>
    <dgm:pt modelId="{CEA4086F-8C1C-4FA0-8A1C-E1F61382EA06}" type="sibTrans" cxnId="{B2B25200-92D4-483B-AE89-9E88551F185E}">
      <dgm:prSet/>
      <dgm:spPr/>
      <dgm:t>
        <a:bodyPr/>
        <a:lstStyle/>
        <a:p>
          <a:endParaRPr lang="es-CO"/>
        </a:p>
      </dgm:t>
    </dgm:pt>
    <dgm:pt modelId="{76551389-0E15-4306-9866-977E635A2351}">
      <dgm:prSet custT="1"/>
      <dgm:spPr>
        <a:ln>
          <a:solidFill>
            <a:srgbClr val="FF0000"/>
          </a:solidFill>
        </a:ln>
      </dgm:spPr>
      <dgm:t>
        <a:bodyPr/>
        <a:lstStyle/>
        <a:p>
          <a:pPr rtl="0"/>
          <a:r>
            <a:rPr lang="es-CO" sz="2000" dirty="0" smtClean="0"/>
            <a:t>¿Me preguntáis por qué creo en Jesús? Porque es para mí un Salvador divino. ¿Por qué creo en la Biblia? Porque he encontrado que es la voz de Dios que habla a mi alma." Podemos tener el testimonio, en nosotros mismos, que la Biblia es verdadera y que Cristo es el Hijo de Dios. Sabemos que no estamos siguiendo fábulas astutamente inventadas.</a:t>
          </a:r>
          <a:endParaRPr lang="es-CO" sz="2000" dirty="0"/>
        </a:p>
      </dgm:t>
    </dgm:pt>
    <dgm:pt modelId="{D7C70B7B-22F5-409D-A77E-720372AAAC64}" type="parTrans" cxnId="{32B3E72B-1880-4465-8CFC-C3657B70E9AD}">
      <dgm:prSet/>
      <dgm:spPr/>
      <dgm:t>
        <a:bodyPr/>
        <a:lstStyle/>
        <a:p>
          <a:endParaRPr lang="es-CO"/>
        </a:p>
      </dgm:t>
    </dgm:pt>
    <dgm:pt modelId="{8FC36D2D-2F1E-47DA-B6A3-54B77CF5129B}" type="sibTrans" cxnId="{32B3E72B-1880-4465-8CFC-C3657B70E9AD}">
      <dgm:prSet/>
      <dgm:spPr/>
      <dgm:t>
        <a:bodyPr/>
        <a:lstStyle/>
        <a:p>
          <a:endParaRPr lang="es-CO"/>
        </a:p>
      </dgm:t>
    </dgm:pt>
    <dgm:pt modelId="{A1B49EAF-3674-4DFE-B386-FF5900C6A830}" type="pres">
      <dgm:prSet presAssocID="{EBF79FF1-B0CE-4319-A13E-1FA0FCDD2060}" presName="compositeShape" presStyleCnt="0">
        <dgm:presLayoutVars>
          <dgm:dir/>
          <dgm:resizeHandles/>
        </dgm:presLayoutVars>
      </dgm:prSet>
      <dgm:spPr/>
    </dgm:pt>
    <dgm:pt modelId="{B21436A3-3B55-4B3E-8EDF-2176F5229451}" type="pres">
      <dgm:prSet presAssocID="{EBF79FF1-B0CE-4319-A13E-1FA0FCDD2060}" presName="pyramid" presStyleLbl="node1" presStyleIdx="0" presStyleCnt="1"/>
      <dgm:spPr>
        <a:solidFill>
          <a:schemeClr val="accent6">
            <a:lumMod val="75000"/>
          </a:schemeClr>
        </a:solidFill>
      </dgm:spPr>
    </dgm:pt>
    <dgm:pt modelId="{21538CEA-5A61-4C93-991F-B0B407803A20}" type="pres">
      <dgm:prSet presAssocID="{EBF79FF1-B0CE-4319-A13E-1FA0FCDD2060}" presName="theList" presStyleCnt="0"/>
      <dgm:spPr/>
    </dgm:pt>
    <dgm:pt modelId="{D74A4F3D-046C-4523-84DF-EF95B9BDEA55}" type="pres">
      <dgm:prSet presAssocID="{DDD0F624-0EE8-4A67-A14B-60BF0539DA7F}" presName="aNode" presStyleLbl="fgAcc1" presStyleIdx="0" presStyleCnt="3" custScaleX="206855">
        <dgm:presLayoutVars>
          <dgm:bulletEnabled val="1"/>
        </dgm:presLayoutVars>
      </dgm:prSet>
      <dgm:spPr/>
    </dgm:pt>
    <dgm:pt modelId="{9BC77F79-6343-496C-AF6E-E5FAE1CB6B66}" type="pres">
      <dgm:prSet presAssocID="{DDD0F624-0EE8-4A67-A14B-60BF0539DA7F}" presName="aSpace" presStyleCnt="0"/>
      <dgm:spPr/>
    </dgm:pt>
    <dgm:pt modelId="{A1086C4E-3A63-49CE-930E-7953D2EF85C1}" type="pres">
      <dgm:prSet presAssocID="{A610DC60-FAC8-4516-890F-8FFC968DDA52}" presName="aNode" presStyleLbl="fgAcc1" presStyleIdx="1" presStyleCnt="3" custScaleX="206855">
        <dgm:presLayoutVars>
          <dgm:bulletEnabled val="1"/>
        </dgm:presLayoutVars>
      </dgm:prSet>
      <dgm:spPr/>
    </dgm:pt>
    <dgm:pt modelId="{EFDA2877-393E-4726-A143-A93DEADF95F9}" type="pres">
      <dgm:prSet presAssocID="{A610DC60-FAC8-4516-890F-8FFC968DDA52}" presName="aSpace" presStyleCnt="0"/>
      <dgm:spPr/>
    </dgm:pt>
    <dgm:pt modelId="{7D31B028-D022-41CE-9CBF-905A6B99C91E}" type="pres">
      <dgm:prSet presAssocID="{76551389-0E15-4306-9866-977E635A2351}" presName="aNode" presStyleLbl="fgAcc1" presStyleIdx="2" presStyleCnt="3" custScaleX="206855">
        <dgm:presLayoutVars>
          <dgm:bulletEnabled val="1"/>
        </dgm:presLayoutVars>
      </dgm:prSet>
      <dgm:spPr/>
    </dgm:pt>
    <dgm:pt modelId="{1F2B1553-3921-415A-B550-441B76115717}" type="pres">
      <dgm:prSet presAssocID="{76551389-0E15-4306-9866-977E635A2351}" presName="aSpace" presStyleCnt="0"/>
      <dgm:spPr/>
    </dgm:pt>
  </dgm:ptLst>
  <dgm:cxnLst>
    <dgm:cxn modelId="{B2B25200-92D4-483B-AE89-9E88551F185E}" srcId="{EBF79FF1-B0CE-4319-A13E-1FA0FCDD2060}" destId="{A610DC60-FAC8-4516-890F-8FFC968DDA52}" srcOrd="1" destOrd="0" parTransId="{82F620D6-AB2C-41B9-B422-AD3317A69422}" sibTransId="{CEA4086F-8C1C-4FA0-8A1C-E1F61382EA06}"/>
    <dgm:cxn modelId="{E8A98D14-9A7A-470F-9CB2-CC30D840E538}" srcId="{EBF79FF1-B0CE-4319-A13E-1FA0FCDD2060}" destId="{DDD0F624-0EE8-4A67-A14B-60BF0539DA7F}" srcOrd="0" destOrd="0" parTransId="{2C786171-8DA9-456A-9CEF-8FBD6C00B0AA}" sibTransId="{739828AE-E178-4804-A557-3BD9B6F75FF7}"/>
    <dgm:cxn modelId="{4592655B-A9B9-4457-99B7-E6900887A6BD}" type="presOf" srcId="{DDD0F624-0EE8-4A67-A14B-60BF0539DA7F}" destId="{D74A4F3D-046C-4523-84DF-EF95B9BDEA55}" srcOrd="0" destOrd="0" presId="urn:microsoft.com/office/officeart/2005/8/layout/pyramid2"/>
    <dgm:cxn modelId="{07701583-093D-49A4-9E92-FFAF72020A10}" type="presOf" srcId="{A610DC60-FAC8-4516-890F-8FFC968DDA52}" destId="{A1086C4E-3A63-49CE-930E-7953D2EF85C1}" srcOrd="0" destOrd="0" presId="urn:microsoft.com/office/officeart/2005/8/layout/pyramid2"/>
    <dgm:cxn modelId="{32B3E72B-1880-4465-8CFC-C3657B70E9AD}" srcId="{EBF79FF1-B0CE-4319-A13E-1FA0FCDD2060}" destId="{76551389-0E15-4306-9866-977E635A2351}" srcOrd="2" destOrd="0" parTransId="{D7C70B7B-22F5-409D-A77E-720372AAAC64}" sibTransId="{8FC36D2D-2F1E-47DA-B6A3-54B77CF5129B}"/>
    <dgm:cxn modelId="{854239AD-B641-4B1E-BD7B-9335905984E7}" type="presOf" srcId="{EBF79FF1-B0CE-4319-A13E-1FA0FCDD2060}" destId="{A1B49EAF-3674-4DFE-B386-FF5900C6A830}" srcOrd="0" destOrd="0" presId="urn:microsoft.com/office/officeart/2005/8/layout/pyramid2"/>
    <dgm:cxn modelId="{EC2E27B3-7554-466D-B3E4-8115ECB0FF5A}" type="presOf" srcId="{76551389-0E15-4306-9866-977E635A2351}" destId="{7D31B028-D022-41CE-9CBF-905A6B99C91E}" srcOrd="0" destOrd="0" presId="urn:microsoft.com/office/officeart/2005/8/layout/pyramid2"/>
    <dgm:cxn modelId="{32023EDA-FD88-4988-B4C5-D6641E43522C}" type="presParOf" srcId="{A1B49EAF-3674-4DFE-B386-FF5900C6A830}" destId="{B21436A3-3B55-4B3E-8EDF-2176F5229451}" srcOrd="0" destOrd="0" presId="urn:microsoft.com/office/officeart/2005/8/layout/pyramid2"/>
    <dgm:cxn modelId="{59D32E4C-136C-4D07-B4C5-55D4816800CC}" type="presParOf" srcId="{A1B49EAF-3674-4DFE-B386-FF5900C6A830}" destId="{21538CEA-5A61-4C93-991F-B0B407803A20}" srcOrd="1" destOrd="0" presId="urn:microsoft.com/office/officeart/2005/8/layout/pyramid2"/>
    <dgm:cxn modelId="{64D533C9-3EC0-42A5-AB56-40AA1B9B3C1A}" type="presParOf" srcId="{21538CEA-5A61-4C93-991F-B0B407803A20}" destId="{D74A4F3D-046C-4523-84DF-EF95B9BDEA55}" srcOrd="0" destOrd="0" presId="urn:microsoft.com/office/officeart/2005/8/layout/pyramid2"/>
    <dgm:cxn modelId="{90402CDB-3AFC-4EF8-A023-A0986ECD5DB0}" type="presParOf" srcId="{21538CEA-5A61-4C93-991F-B0B407803A20}" destId="{9BC77F79-6343-496C-AF6E-E5FAE1CB6B66}" srcOrd="1" destOrd="0" presId="urn:microsoft.com/office/officeart/2005/8/layout/pyramid2"/>
    <dgm:cxn modelId="{3B09AFEF-ACBF-4D6A-871C-7C9945AD5C9F}" type="presParOf" srcId="{21538CEA-5A61-4C93-991F-B0B407803A20}" destId="{A1086C4E-3A63-49CE-930E-7953D2EF85C1}" srcOrd="2" destOrd="0" presId="urn:microsoft.com/office/officeart/2005/8/layout/pyramid2"/>
    <dgm:cxn modelId="{5A2ECB2A-D542-4D42-AC96-B2EE3724A2BC}" type="presParOf" srcId="{21538CEA-5A61-4C93-991F-B0B407803A20}" destId="{EFDA2877-393E-4726-A143-A93DEADF95F9}" srcOrd="3" destOrd="0" presId="urn:microsoft.com/office/officeart/2005/8/layout/pyramid2"/>
    <dgm:cxn modelId="{7696E2D7-F082-4029-8263-92BE602D9275}" type="presParOf" srcId="{21538CEA-5A61-4C93-991F-B0B407803A20}" destId="{7D31B028-D022-41CE-9CBF-905A6B99C91E}" srcOrd="4" destOrd="0" presId="urn:microsoft.com/office/officeart/2005/8/layout/pyramid2"/>
    <dgm:cxn modelId="{83AD4225-CE8A-4E84-9ECA-E5FC8A6D557C}" type="presParOf" srcId="{21538CEA-5A61-4C93-991F-B0B407803A20}" destId="{1F2B1553-3921-415A-B550-441B76115717}"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5E3D295-CE16-4214-8897-8A14DFF0ACB9}"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DE7EA6A1-30BC-4AD0-A30D-CFEC48D58F5B}">
      <dgm:prSet/>
      <dgm:spPr/>
      <dgm:t>
        <a:bodyPr/>
        <a:lstStyle/>
        <a:p>
          <a:pPr rtl="0"/>
          <a:r>
            <a:rPr lang="es-CO" dirty="0" smtClean="0"/>
            <a:t>San Pedro exhorta a los hermanos diciendo: "Creed en la gracia y el conocimiento de nuestro Señor y Salvador Jesucristo." </a:t>
          </a:r>
          <a:r>
            <a:rPr lang="es-CO" b="1" u="sng" dirty="0" smtClean="0"/>
            <a:t>(2 Pedro 3:18</a:t>
          </a:r>
          <a:r>
            <a:rPr lang="es-CO" dirty="0" smtClean="0"/>
            <a:t>). Cuando el pueblo de Dios cree en la gracia obtiene una comprensión más clara de su Palabra. </a:t>
          </a:r>
        </a:p>
        <a:p>
          <a:pPr rtl="0"/>
          <a:r>
            <a:rPr lang="es-CO" b="1" dirty="0" smtClean="0">
              <a:solidFill>
                <a:srgbClr val="FF0000"/>
              </a:solidFill>
            </a:rPr>
            <a:t>Discernirán nueva luz y belleza en sus verdades sagradas. Esto es lo que ha sucedido en la historia de la iglesia en todas las edades y continuará sucediendo hasta el fin.</a:t>
          </a:r>
        </a:p>
        <a:p>
          <a:pPr rtl="0"/>
          <a:r>
            <a:rPr lang="es-CO" dirty="0" smtClean="0"/>
            <a:t> "Mas las senda de los justos es como la luz de la aurora, que va en aumento hasta que el día es perfecto." (Proverbios 4:18).</a:t>
          </a:r>
          <a:endParaRPr lang="es-CO" dirty="0"/>
        </a:p>
      </dgm:t>
    </dgm:pt>
    <dgm:pt modelId="{A9BBF667-1747-4C25-834F-994CD968A9A5}" type="parTrans" cxnId="{5118E842-8AF7-45C7-ADD8-0FFB4DCB01D8}">
      <dgm:prSet/>
      <dgm:spPr/>
      <dgm:t>
        <a:bodyPr/>
        <a:lstStyle/>
        <a:p>
          <a:endParaRPr lang="es-CO"/>
        </a:p>
      </dgm:t>
    </dgm:pt>
    <dgm:pt modelId="{7EF57D98-265D-42E8-869D-63E419729B20}" type="sibTrans" cxnId="{5118E842-8AF7-45C7-ADD8-0FFB4DCB01D8}">
      <dgm:prSet/>
      <dgm:spPr/>
      <dgm:t>
        <a:bodyPr/>
        <a:lstStyle/>
        <a:p>
          <a:endParaRPr lang="es-CO"/>
        </a:p>
      </dgm:t>
    </dgm:pt>
    <dgm:pt modelId="{78A5540B-3582-4657-9EF0-8E2F6F5644F6}">
      <dgm:prSet/>
      <dgm:spPr/>
      <dgm:t>
        <a:bodyPr/>
        <a:lstStyle/>
        <a:p>
          <a:pPr rtl="0"/>
          <a:r>
            <a:rPr lang="es-CO" dirty="0" smtClean="0"/>
            <a:t>Por medio de la fe podemos mirar lo futuro y confiar en las promesas de Dios respecto al desarrollo de la inteligencia, a la unión de las facultades humanas con las divinas y al contacto directo de todos los poderes del alma con la Fuente de la Luz. </a:t>
          </a:r>
          <a:endParaRPr lang="es-CO" dirty="0"/>
        </a:p>
      </dgm:t>
    </dgm:pt>
    <dgm:pt modelId="{CE3A25C4-ACCE-4F4F-8C66-D2FD264DB3F0}" type="parTrans" cxnId="{DDD3983F-DE33-4208-B452-721AD9DC37A6}">
      <dgm:prSet/>
      <dgm:spPr/>
      <dgm:t>
        <a:bodyPr/>
        <a:lstStyle/>
        <a:p>
          <a:endParaRPr lang="es-CO"/>
        </a:p>
      </dgm:t>
    </dgm:pt>
    <dgm:pt modelId="{EB3C1131-1BA4-42BC-ADD4-F3301C99345A}" type="sibTrans" cxnId="{DDD3983F-DE33-4208-B452-721AD9DC37A6}">
      <dgm:prSet/>
      <dgm:spPr/>
      <dgm:t>
        <a:bodyPr/>
        <a:lstStyle/>
        <a:p>
          <a:endParaRPr lang="es-CO"/>
        </a:p>
      </dgm:t>
    </dgm:pt>
    <dgm:pt modelId="{C8124AD9-F657-48EA-B52E-128DD8073952}">
      <dgm:prSet/>
      <dgm:spPr/>
      <dgm:t>
        <a:bodyPr/>
        <a:lstStyle/>
        <a:p>
          <a:pPr rtl="0"/>
          <a:r>
            <a:rPr lang="es-CO" b="1" dirty="0" smtClean="0">
              <a:solidFill>
                <a:srgbClr val="FF0000"/>
              </a:solidFill>
            </a:rPr>
            <a:t>Podemos regocijarnos que todo lo que nos ha causado perplejidad en las providencias de Dios, será aclarado; lo que ha sido difícil de comprender, será revelado; y donde nuestro entendimiento finito veía sólo confusión y propósitos frustrados, veremos la más bella y perfecta armonía. </a:t>
          </a:r>
          <a:endParaRPr lang="es-CO" b="1" dirty="0">
            <a:solidFill>
              <a:srgbClr val="FF0000"/>
            </a:solidFill>
          </a:endParaRPr>
        </a:p>
      </dgm:t>
    </dgm:pt>
    <dgm:pt modelId="{9CCD0ABC-C3D6-4621-98C1-1203237AF4DC}" type="parTrans" cxnId="{209CB3A0-4B59-4E8C-A473-4462CBADF42F}">
      <dgm:prSet/>
      <dgm:spPr/>
      <dgm:t>
        <a:bodyPr/>
        <a:lstStyle/>
        <a:p>
          <a:endParaRPr lang="es-CO"/>
        </a:p>
      </dgm:t>
    </dgm:pt>
    <dgm:pt modelId="{8F2B2B2C-39F4-414D-B477-26E500FB8755}" type="sibTrans" cxnId="{209CB3A0-4B59-4E8C-A473-4462CBADF42F}">
      <dgm:prSet/>
      <dgm:spPr/>
      <dgm:t>
        <a:bodyPr/>
        <a:lstStyle/>
        <a:p>
          <a:endParaRPr lang="es-CO"/>
        </a:p>
      </dgm:t>
    </dgm:pt>
    <dgm:pt modelId="{B3E4207B-B134-45FD-B977-08F9192EEE2C}">
      <dgm:prSet/>
      <dgm:spPr/>
      <dgm:t>
        <a:bodyPr/>
        <a:lstStyle/>
        <a:p>
          <a:pPr rtl="0"/>
          <a:r>
            <a:rPr lang="es-CO" dirty="0" smtClean="0"/>
            <a:t>"Ahora vemos por espejo, oscuramente; mas entonces veremos cara a cara. Ahora conozco en parte; pero entonces conoceré como fui conocido" (1 Corintios 13:12).</a:t>
          </a:r>
          <a:endParaRPr lang="es-CO" dirty="0"/>
        </a:p>
      </dgm:t>
    </dgm:pt>
    <dgm:pt modelId="{C222797D-BFA8-4F8E-B6DF-3B5733F8C033}" type="parTrans" cxnId="{90ECF509-DAF9-42CF-B50B-F3E243DCE33C}">
      <dgm:prSet/>
      <dgm:spPr/>
      <dgm:t>
        <a:bodyPr/>
        <a:lstStyle/>
        <a:p>
          <a:endParaRPr lang="es-CO"/>
        </a:p>
      </dgm:t>
    </dgm:pt>
    <dgm:pt modelId="{6A1E88C5-7A92-498D-8A61-6D05DFF826B9}" type="sibTrans" cxnId="{90ECF509-DAF9-42CF-B50B-F3E243DCE33C}">
      <dgm:prSet/>
      <dgm:spPr/>
      <dgm:t>
        <a:bodyPr/>
        <a:lstStyle/>
        <a:p>
          <a:endParaRPr lang="es-CO"/>
        </a:p>
      </dgm:t>
    </dgm:pt>
    <dgm:pt modelId="{AD908410-548B-468C-81A0-C3A32E4C63D5}" type="pres">
      <dgm:prSet presAssocID="{85E3D295-CE16-4214-8897-8A14DFF0ACB9}" presName="Name0" presStyleCnt="0">
        <dgm:presLayoutVars>
          <dgm:chMax val="7"/>
          <dgm:dir/>
          <dgm:animLvl val="lvl"/>
          <dgm:resizeHandles val="exact"/>
        </dgm:presLayoutVars>
      </dgm:prSet>
      <dgm:spPr/>
    </dgm:pt>
    <dgm:pt modelId="{F15140C8-1838-4E31-BE38-2C0E422AD25C}" type="pres">
      <dgm:prSet presAssocID="{DE7EA6A1-30BC-4AD0-A30D-CFEC48D58F5B}" presName="circle1" presStyleLbl="node1" presStyleIdx="0" presStyleCnt="1"/>
      <dgm:spPr>
        <a:blipFill rotWithShape="0">
          <a:blip xmlns:r="http://schemas.openxmlformats.org/officeDocument/2006/relationships" r:embed="rId1"/>
          <a:stretch>
            <a:fillRect/>
          </a:stretch>
        </a:blipFill>
      </dgm:spPr>
    </dgm:pt>
    <dgm:pt modelId="{D810BE5E-2FB1-4890-BC1E-F7860F47D193}" type="pres">
      <dgm:prSet presAssocID="{DE7EA6A1-30BC-4AD0-A30D-CFEC48D58F5B}" presName="space" presStyleCnt="0"/>
      <dgm:spPr/>
    </dgm:pt>
    <dgm:pt modelId="{0EE74E39-D1CD-43AF-8491-076BADCF1AF2}" type="pres">
      <dgm:prSet presAssocID="{DE7EA6A1-30BC-4AD0-A30D-CFEC48D58F5B}" presName="rect1" presStyleLbl="alignAcc1" presStyleIdx="0" presStyleCnt="1"/>
      <dgm:spPr/>
      <dgm:t>
        <a:bodyPr/>
        <a:lstStyle/>
        <a:p>
          <a:endParaRPr lang="es-CO"/>
        </a:p>
      </dgm:t>
    </dgm:pt>
    <dgm:pt modelId="{F01FB634-DF80-4470-8970-D052C3FFC2B8}" type="pres">
      <dgm:prSet presAssocID="{DE7EA6A1-30BC-4AD0-A30D-CFEC48D58F5B}" presName="rect1ParTx" presStyleLbl="alignAcc1" presStyleIdx="0" presStyleCnt="1">
        <dgm:presLayoutVars>
          <dgm:chMax val="1"/>
          <dgm:bulletEnabled val="1"/>
        </dgm:presLayoutVars>
      </dgm:prSet>
      <dgm:spPr/>
      <dgm:t>
        <a:bodyPr/>
        <a:lstStyle/>
        <a:p>
          <a:endParaRPr lang="es-CO"/>
        </a:p>
      </dgm:t>
    </dgm:pt>
    <dgm:pt modelId="{2243B366-F4F3-4D7D-91DA-1E60E959AE7A}" type="pres">
      <dgm:prSet presAssocID="{DE7EA6A1-30BC-4AD0-A30D-CFEC48D58F5B}" presName="rect1ChTx" presStyleLbl="alignAcc1" presStyleIdx="0" presStyleCnt="1">
        <dgm:presLayoutVars>
          <dgm:bulletEnabled val="1"/>
        </dgm:presLayoutVars>
      </dgm:prSet>
      <dgm:spPr/>
    </dgm:pt>
  </dgm:ptLst>
  <dgm:cxnLst>
    <dgm:cxn modelId="{F23089BC-E99D-4784-B0CB-99809B6E1421}" type="presOf" srcId="{B3E4207B-B134-45FD-B977-08F9192EEE2C}" destId="{2243B366-F4F3-4D7D-91DA-1E60E959AE7A}" srcOrd="0" destOrd="2" presId="urn:microsoft.com/office/officeart/2005/8/layout/target3"/>
    <dgm:cxn modelId="{209CB3A0-4B59-4E8C-A473-4462CBADF42F}" srcId="{DE7EA6A1-30BC-4AD0-A30D-CFEC48D58F5B}" destId="{C8124AD9-F657-48EA-B52E-128DD8073952}" srcOrd="1" destOrd="0" parTransId="{9CCD0ABC-C3D6-4621-98C1-1203237AF4DC}" sibTransId="{8F2B2B2C-39F4-414D-B477-26E500FB8755}"/>
    <dgm:cxn modelId="{DDD3983F-DE33-4208-B452-721AD9DC37A6}" srcId="{DE7EA6A1-30BC-4AD0-A30D-CFEC48D58F5B}" destId="{78A5540B-3582-4657-9EF0-8E2F6F5644F6}" srcOrd="0" destOrd="0" parTransId="{CE3A25C4-ACCE-4F4F-8C66-D2FD264DB3F0}" sibTransId="{EB3C1131-1BA4-42BC-ADD4-F3301C99345A}"/>
    <dgm:cxn modelId="{8E3231C8-47C0-4C33-A6A2-62CE7D20DB7D}" type="presOf" srcId="{C8124AD9-F657-48EA-B52E-128DD8073952}" destId="{2243B366-F4F3-4D7D-91DA-1E60E959AE7A}" srcOrd="0" destOrd="1" presId="urn:microsoft.com/office/officeart/2005/8/layout/target3"/>
    <dgm:cxn modelId="{2D02A955-55C8-46F8-B2B4-2E2E789D9C96}" type="presOf" srcId="{78A5540B-3582-4657-9EF0-8E2F6F5644F6}" destId="{2243B366-F4F3-4D7D-91DA-1E60E959AE7A}" srcOrd="0" destOrd="0" presId="urn:microsoft.com/office/officeart/2005/8/layout/target3"/>
    <dgm:cxn modelId="{5118E842-8AF7-45C7-ADD8-0FFB4DCB01D8}" srcId="{85E3D295-CE16-4214-8897-8A14DFF0ACB9}" destId="{DE7EA6A1-30BC-4AD0-A30D-CFEC48D58F5B}" srcOrd="0" destOrd="0" parTransId="{A9BBF667-1747-4C25-834F-994CD968A9A5}" sibTransId="{7EF57D98-265D-42E8-869D-63E419729B20}"/>
    <dgm:cxn modelId="{90ECF509-DAF9-42CF-B50B-F3E243DCE33C}" srcId="{DE7EA6A1-30BC-4AD0-A30D-CFEC48D58F5B}" destId="{B3E4207B-B134-45FD-B977-08F9192EEE2C}" srcOrd="2" destOrd="0" parTransId="{C222797D-BFA8-4F8E-B6DF-3B5733F8C033}" sibTransId="{6A1E88C5-7A92-498D-8A61-6D05DFF826B9}"/>
    <dgm:cxn modelId="{08794F69-AD48-4CDE-AB3D-B267EB5C0243}" type="presOf" srcId="{DE7EA6A1-30BC-4AD0-A30D-CFEC48D58F5B}" destId="{F01FB634-DF80-4470-8970-D052C3FFC2B8}" srcOrd="1" destOrd="0" presId="urn:microsoft.com/office/officeart/2005/8/layout/target3"/>
    <dgm:cxn modelId="{80290D0E-88DA-49E2-A3AA-0F393709846C}" type="presOf" srcId="{85E3D295-CE16-4214-8897-8A14DFF0ACB9}" destId="{AD908410-548B-468C-81A0-C3A32E4C63D5}" srcOrd="0" destOrd="0" presId="urn:microsoft.com/office/officeart/2005/8/layout/target3"/>
    <dgm:cxn modelId="{BA39DB7B-CCE3-4195-8146-470B7351D21F}" type="presOf" srcId="{DE7EA6A1-30BC-4AD0-A30D-CFEC48D58F5B}" destId="{0EE74E39-D1CD-43AF-8491-076BADCF1AF2}" srcOrd="0" destOrd="0" presId="urn:microsoft.com/office/officeart/2005/8/layout/target3"/>
    <dgm:cxn modelId="{C17A1D09-6938-42A4-A3A8-B4306578C489}" type="presParOf" srcId="{AD908410-548B-468C-81A0-C3A32E4C63D5}" destId="{F15140C8-1838-4E31-BE38-2C0E422AD25C}" srcOrd="0" destOrd="0" presId="urn:microsoft.com/office/officeart/2005/8/layout/target3"/>
    <dgm:cxn modelId="{A90FAA1F-BAE7-4CF2-B6E1-4B6DF64179A7}" type="presParOf" srcId="{AD908410-548B-468C-81A0-C3A32E4C63D5}" destId="{D810BE5E-2FB1-4890-BC1E-F7860F47D193}" srcOrd="1" destOrd="0" presId="urn:microsoft.com/office/officeart/2005/8/layout/target3"/>
    <dgm:cxn modelId="{F3D09008-7442-4ED9-B083-E2ECD220B5B7}" type="presParOf" srcId="{AD908410-548B-468C-81A0-C3A32E4C63D5}" destId="{0EE74E39-D1CD-43AF-8491-076BADCF1AF2}" srcOrd="2" destOrd="0" presId="urn:microsoft.com/office/officeart/2005/8/layout/target3"/>
    <dgm:cxn modelId="{AB0B885B-07A7-4492-B85E-001C82F7D7D7}" type="presParOf" srcId="{AD908410-548B-468C-81A0-C3A32E4C63D5}" destId="{F01FB634-DF80-4470-8970-D052C3FFC2B8}" srcOrd="3" destOrd="0" presId="urn:microsoft.com/office/officeart/2005/8/layout/target3"/>
    <dgm:cxn modelId="{63020A94-7E61-4BD1-9434-3FB9054C2BD4}" type="presParOf" srcId="{AD908410-548B-468C-81A0-C3A32E4C63D5}" destId="{2243B366-F4F3-4D7D-91DA-1E60E959AE7A}"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A1759-B850-4592-A32E-244BEFB96941}">
      <dsp:nvSpPr>
        <dsp:cNvPr id="0" name=""/>
        <dsp:cNvSpPr/>
      </dsp:nvSpPr>
      <dsp:spPr>
        <a:xfrm>
          <a:off x="-61672" y="1"/>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5CAA15B-1FF6-4B0C-8C7D-E1087867E2D0}">
      <dsp:nvSpPr>
        <dsp:cNvPr id="0" name=""/>
        <dsp:cNvSpPr/>
      </dsp:nvSpPr>
      <dsp:spPr>
        <a:xfrm>
          <a:off x="2386616" y="0"/>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es-CO" sz="1700" kern="1200" dirty="0" smtClean="0"/>
            <a:t>Dios nunca nos pide que creamos sin darnos suficiente evidencia para basar nuestra fe. Su existencia, su carácter y la veracidad de su Palabra, están establecidos por testimonios abundantes que apelan a nuestra razón. Sin embargo, Dios no ha quitado la posibilidad de la duda. </a:t>
          </a:r>
        </a:p>
        <a:p>
          <a:pPr lvl="0" algn="ctr" defTabSz="755650" rtl="0">
            <a:lnSpc>
              <a:spcPct val="90000"/>
            </a:lnSpc>
            <a:spcBef>
              <a:spcPct val="0"/>
            </a:spcBef>
            <a:spcAft>
              <a:spcPct val="35000"/>
            </a:spcAft>
          </a:pPr>
          <a:r>
            <a:rPr lang="es-CO" sz="1700" b="1" kern="1200" dirty="0" smtClean="0">
              <a:solidFill>
                <a:srgbClr val="FF0000"/>
              </a:solidFill>
            </a:rPr>
            <a:t>Nuestra fe debe basarse sobre evidencias, no sobre demostraciones. Los que desean dudar tendrán oportunidad de hacerlo; pero los que quieren conocer la verdad encontrarán muchas evidencias sobre las cuales fundar su fe.</a:t>
          </a:r>
          <a:endParaRPr lang="es-CO" sz="1700" b="1" kern="1200" dirty="0">
            <a:solidFill>
              <a:srgbClr val="FF0000"/>
            </a:solidFill>
          </a:endParaRPr>
        </a:p>
      </dsp:txBody>
      <dsp:txXfrm>
        <a:off x="2386616" y="0"/>
        <a:ext cx="2880359" cy="4937760"/>
      </dsp:txXfrm>
    </dsp:sp>
    <dsp:sp modelId="{557B23A2-7BF3-4C6D-8DF3-88EC2BE01312}">
      <dsp:nvSpPr>
        <dsp:cNvPr id="0" name=""/>
        <dsp:cNvSpPr/>
      </dsp:nvSpPr>
      <dsp:spPr>
        <a:xfrm>
          <a:off x="5231519" y="1"/>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171450" lvl="1" indent="-171450" algn="l" defTabSz="800100" rtl="0">
            <a:lnSpc>
              <a:spcPct val="90000"/>
            </a:lnSpc>
            <a:spcBef>
              <a:spcPct val="0"/>
            </a:spcBef>
            <a:spcAft>
              <a:spcPct val="15000"/>
            </a:spcAft>
            <a:buChar char="••"/>
          </a:pPr>
          <a:r>
            <a:rPr lang="es-CO" sz="1800" b="1" kern="1200" dirty="0" smtClean="0">
              <a:solidFill>
                <a:srgbClr val="FF0000"/>
              </a:solidFill>
            </a:rPr>
            <a:t>Para la mente finita del hombre es imposible comprender el carácter o las obras del Infinito. Para el más agudo intelecto y para la mente más educada, ese Ser santo debe permanecer siempre envuelto en el misterio. </a:t>
          </a:r>
          <a:endParaRPr lang="es-CO" sz="1800" b="1" kern="1200" dirty="0">
            <a:solidFill>
              <a:srgbClr val="FF0000"/>
            </a:solidFill>
          </a:endParaRPr>
        </a:p>
        <a:p>
          <a:pPr marL="171450" lvl="1" indent="-171450" algn="l" defTabSz="800100" rtl="0">
            <a:lnSpc>
              <a:spcPct val="90000"/>
            </a:lnSpc>
            <a:spcBef>
              <a:spcPct val="0"/>
            </a:spcBef>
            <a:spcAft>
              <a:spcPct val="15000"/>
            </a:spcAft>
            <a:buChar char="••"/>
          </a:pPr>
          <a:r>
            <a:rPr lang="es-CO" sz="1800" kern="1200" dirty="0" smtClean="0"/>
            <a:t>"¿Descubrirás tú los secretos de Dios? ¿Llegarás tú a la perfección del Todopoderoso? Es más alta que los cielos, ¿qué harás? Es más profunda que el Sol; ¿cómo la conocerás?" (</a:t>
          </a:r>
          <a:r>
            <a:rPr lang="es-CO" sz="1800" b="1" u="sng" kern="1200" dirty="0" smtClean="0"/>
            <a:t>Job 11:7,8</a:t>
          </a:r>
          <a:r>
            <a:rPr lang="es-CO" sz="1800" kern="1200" dirty="0" smtClean="0"/>
            <a:t>).</a:t>
          </a:r>
          <a:endParaRPr lang="es-CO" sz="1800" kern="1200" dirty="0"/>
        </a:p>
      </dsp:txBody>
      <dsp:txXfrm>
        <a:off x="5231519" y="1"/>
        <a:ext cx="2880359" cy="49377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7D1116-DC46-49F6-BB46-CEE73F406324}">
      <dsp:nvSpPr>
        <dsp:cNvPr id="0" name=""/>
        <dsp:cNvSpPr/>
      </dsp:nvSpPr>
      <dsp:spPr>
        <a:xfrm>
          <a:off x="0" y="483447"/>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79E2F82-E8A8-4296-A5AC-6D7A78DADE6D}">
      <dsp:nvSpPr>
        <dsp:cNvPr id="0" name=""/>
        <dsp:cNvSpPr/>
      </dsp:nvSpPr>
      <dsp:spPr>
        <a:xfrm>
          <a:off x="2468880" y="483447"/>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kern="1200" dirty="0" smtClean="0"/>
            <a:t>El apóstol Pablo exclama: "¡</a:t>
          </a:r>
          <a:r>
            <a:rPr lang="es-CO" sz="2200" b="1" kern="1200" dirty="0" smtClean="0"/>
            <a:t>Oh profundidad de las riquezas de la sabiduría y de la ciencia de Dios! ¡Cuán insondables son sus juicios, e inescrutables caminos</a:t>
          </a:r>
          <a:r>
            <a:rPr lang="es-CO" sz="2200" kern="1200" dirty="0" smtClean="0"/>
            <a:t>!" (</a:t>
          </a:r>
          <a:r>
            <a:rPr lang="es-CO" sz="2200" u="sng" kern="1200" dirty="0" smtClean="0"/>
            <a:t>Romanos 11:33</a:t>
          </a:r>
          <a:r>
            <a:rPr lang="es-CO" sz="2200" kern="1200" dirty="0" smtClean="0"/>
            <a:t>). </a:t>
          </a:r>
        </a:p>
        <a:p>
          <a:pPr lvl="0" algn="ctr" defTabSz="977900" rtl="0">
            <a:lnSpc>
              <a:spcPct val="90000"/>
            </a:lnSpc>
            <a:spcBef>
              <a:spcPct val="0"/>
            </a:spcBef>
            <a:spcAft>
              <a:spcPct val="35000"/>
            </a:spcAft>
          </a:pPr>
          <a:r>
            <a:rPr lang="es-CO" sz="2200" kern="1200" dirty="0" smtClean="0"/>
            <a:t>Aunque hay "</a:t>
          </a:r>
          <a:r>
            <a:rPr lang="es-CO" sz="2200" b="1" kern="1200" dirty="0" smtClean="0"/>
            <a:t>nubes y obscuridad alrededor de él; justicia y juicio son el cimiento de su trono</a:t>
          </a:r>
          <a:r>
            <a:rPr lang="es-CO" sz="2200" kern="1200" dirty="0" smtClean="0"/>
            <a:t>." (</a:t>
          </a:r>
          <a:r>
            <a:rPr lang="es-CO" sz="2200" u="sng" kern="1200" dirty="0" smtClean="0"/>
            <a:t>Salmos 97:2</a:t>
          </a:r>
          <a:r>
            <a:rPr lang="es-CO" sz="2200" kern="1200" dirty="0" smtClean="0"/>
            <a:t>). </a:t>
          </a:r>
          <a:endParaRPr lang="es-CO" sz="2200" kern="1200" dirty="0"/>
        </a:p>
      </dsp:txBody>
      <dsp:txXfrm>
        <a:off x="2468880" y="483447"/>
        <a:ext cx="2880359" cy="4937760"/>
      </dsp:txXfrm>
    </dsp:sp>
    <dsp:sp modelId="{E7508C92-22BC-472B-8D76-33A8B2E6318B}">
      <dsp:nvSpPr>
        <dsp:cNvPr id="0" name=""/>
        <dsp:cNvSpPr/>
      </dsp:nvSpPr>
      <dsp:spPr>
        <a:xfrm>
          <a:off x="5349240" y="483447"/>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228600" lvl="1" indent="-228600" algn="ctr" defTabSz="889000" rtl="0">
            <a:lnSpc>
              <a:spcPct val="90000"/>
            </a:lnSpc>
            <a:spcBef>
              <a:spcPct val="0"/>
            </a:spcBef>
            <a:spcAft>
              <a:spcPct val="15000"/>
            </a:spcAft>
            <a:buChar char="••"/>
          </a:pPr>
          <a:r>
            <a:rPr lang="es-CO" sz="2000" b="0" kern="1200" dirty="0" smtClean="0">
              <a:solidFill>
                <a:srgbClr val="FF0000"/>
              </a:solidFill>
            </a:rPr>
            <a:t>Podemos así comprender su proceder con nosotros y los motivos por los cuales ha obrado para que descubramos su amor y gracia sin límites unidos a su infinito poder. Podemos entender tanto de sus propósitos, cuanto sea para nuestro bien, y mas allá de esto debemos confiar en la mano omnipotente y en el corazón lleno de amor</a:t>
          </a:r>
          <a:r>
            <a:rPr lang="es-CO" sz="2000" kern="1200" dirty="0" smtClean="0"/>
            <a:t>.</a:t>
          </a:r>
          <a:endParaRPr lang="es-CO" sz="2000" kern="1200" dirty="0"/>
        </a:p>
      </dsp:txBody>
      <dsp:txXfrm>
        <a:off x="5349240" y="483447"/>
        <a:ext cx="2880359" cy="49377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7C7640-B19E-4355-B58D-56D3461C3A04}">
      <dsp:nvSpPr>
        <dsp:cNvPr id="0" name=""/>
        <dsp:cNvSpPr/>
      </dsp:nvSpPr>
      <dsp:spPr>
        <a:xfrm>
          <a:off x="-61672" y="144007"/>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4787B62-12EF-4630-80FC-8482E2C04D9D}">
      <dsp:nvSpPr>
        <dsp:cNvPr id="0" name=""/>
        <dsp:cNvSpPr/>
      </dsp:nvSpPr>
      <dsp:spPr>
        <a:xfrm>
          <a:off x="2386616" y="144057"/>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s-CO" sz="1900" kern="1200" dirty="0" smtClean="0"/>
            <a:t>La Palabra de Dios, como el carácter de su divinos Autor, presenta misterios que nunca podrán ser comprendidos en su plenitud por los seres finitos. </a:t>
          </a:r>
        </a:p>
        <a:p>
          <a:pPr lvl="0" algn="ctr" defTabSz="844550" rtl="0">
            <a:lnSpc>
              <a:spcPct val="90000"/>
            </a:lnSpc>
            <a:spcBef>
              <a:spcPct val="0"/>
            </a:spcBef>
            <a:spcAft>
              <a:spcPct val="35000"/>
            </a:spcAft>
          </a:pPr>
          <a:r>
            <a:rPr lang="es-CO" sz="1900" kern="1200" dirty="0" smtClean="0">
              <a:solidFill>
                <a:srgbClr val="FF0000"/>
              </a:solidFill>
            </a:rPr>
            <a:t>La entrada del pecado en el mundo, la encarnación de Cristo, la regeneración, la resurrección y muchos otros temas presentados en la Biblia son misterios demasiado profundos para que la mente humana los explique o los pueda comprender plenamente. </a:t>
          </a:r>
          <a:endParaRPr lang="es-CO" sz="1900" kern="1200" dirty="0">
            <a:solidFill>
              <a:srgbClr val="FF0000"/>
            </a:solidFill>
          </a:endParaRPr>
        </a:p>
      </dsp:txBody>
      <dsp:txXfrm>
        <a:off x="2386616" y="144057"/>
        <a:ext cx="2880359" cy="4937760"/>
      </dsp:txXfrm>
    </dsp:sp>
    <dsp:sp modelId="{217CDC5A-E259-4969-B840-BC41322ECD52}">
      <dsp:nvSpPr>
        <dsp:cNvPr id="0" name=""/>
        <dsp:cNvSpPr/>
      </dsp:nvSpPr>
      <dsp:spPr>
        <a:xfrm>
          <a:off x="5349240" y="216049"/>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228600" lvl="1" indent="-228600" algn="l" defTabSz="1022350" rtl="0">
            <a:lnSpc>
              <a:spcPct val="90000"/>
            </a:lnSpc>
            <a:spcBef>
              <a:spcPct val="0"/>
            </a:spcBef>
            <a:spcAft>
              <a:spcPct val="15000"/>
            </a:spcAft>
            <a:buChar char="••"/>
          </a:pPr>
          <a:r>
            <a:rPr lang="es-CO" sz="2300" kern="1200" dirty="0" smtClean="0">
              <a:solidFill>
                <a:srgbClr val="FF0000"/>
              </a:solidFill>
            </a:rPr>
            <a:t>Pero no tenemos razón de dudar de la Palabra de Dios porque no podamos comprender los misterios de su providencia. </a:t>
          </a:r>
          <a:endParaRPr lang="es-CO" sz="2300" kern="1200" dirty="0">
            <a:solidFill>
              <a:srgbClr val="FF0000"/>
            </a:solidFill>
          </a:endParaRPr>
        </a:p>
        <a:p>
          <a:pPr marL="228600" lvl="1" indent="-228600" algn="l" defTabSz="1022350" rtl="0">
            <a:lnSpc>
              <a:spcPct val="90000"/>
            </a:lnSpc>
            <a:spcBef>
              <a:spcPct val="0"/>
            </a:spcBef>
            <a:spcAft>
              <a:spcPct val="15000"/>
            </a:spcAft>
            <a:buChar char="••"/>
          </a:pPr>
          <a:r>
            <a:rPr lang="es-CO" sz="2300" kern="1200" dirty="0" smtClean="0"/>
            <a:t>En el mundo natural estamos constantemente rodeados de misterios que es imposible desentrañar. </a:t>
          </a:r>
          <a:endParaRPr lang="es-CO" sz="2300" kern="1200" dirty="0"/>
        </a:p>
      </dsp:txBody>
      <dsp:txXfrm>
        <a:off x="5349240" y="216049"/>
        <a:ext cx="2880359" cy="493776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4E660B-1B1B-420D-B675-65A0A94ED9AB}">
      <dsp:nvSpPr>
        <dsp:cNvPr id="0" name=""/>
        <dsp:cNvSpPr/>
      </dsp:nvSpPr>
      <dsp:spPr>
        <a:xfrm>
          <a:off x="-228605" y="519451"/>
          <a:ext cx="5852183"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878160B-2952-4EAE-863C-C1555C1BEEFF}">
      <dsp:nvSpPr>
        <dsp:cNvPr id="0" name=""/>
        <dsp:cNvSpPr/>
      </dsp:nvSpPr>
      <dsp:spPr>
        <a:xfrm>
          <a:off x="2697485" y="519452"/>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s-CO" sz="1900" kern="1200" dirty="0" smtClean="0"/>
            <a:t>El apóstol Pedro dice que en las Sagradas Escrituras hay algunas "cosas difíciles de entender, las cuales los indoctos e inconstantes tuercen…para su propia perdición." (</a:t>
          </a:r>
          <a:r>
            <a:rPr lang="es-CO" sz="1900" b="1" u="sng" kern="1200" dirty="0" smtClean="0"/>
            <a:t>2 Pedro 3:16</a:t>
          </a:r>
          <a:r>
            <a:rPr lang="es-CO" sz="1900" kern="1200" dirty="0" smtClean="0"/>
            <a:t>). </a:t>
          </a:r>
        </a:p>
        <a:p>
          <a:pPr lvl="0" algn="ctr" defTabSz="844550" rtl="0">
            <a:lnSpc>
              <a:spcPct val="90000"/>
            </a:lnSpc>
            <a:spcBef>
              <a:spcPct val="0"/>
            </a:spcBef>
            <a:spcAft>
              <a:spcPct val="35000"/>
            </a:spcAft>
          </a:pPr>
          <a:r>
            <a:rPr lang="es-CO" sz="1900" b="1" kern="1200" dirty="0" smtClean="0">
              <a:solidFill>
                <a:srgbClr val="C00000"/>
              </a:solidFill>
            </a:rPr>
            <a:t>Las dificultades que presenta las Sagradas Escrituras han sido consideradas por el incrédulo como un argumento contra la Biblia; pero muy lejos de ello, éstas constituyen una poderosa evidencia de su divina inspiración. </a:t>
          </a:r>
          <a:endParaRPr lang="es-CO" sz="1900" b="1" kern="1200" dirty="0">
            <a:solidFill>
              <a:srgbClr val="C00000"/>
            </a:solidFill>
          </a:endParaRPr>
        </a:p>
      </dsp:txBody>
      <dsp:txXfrm>
        <a:off x="2697485" y="519452"/>
        <a:ext cx="2880359" cy="4937760"/>
      </dsp:txXfrm>
    </dsp:sp>
    <dsp:sp modelId="{B7FB315C-8E6D-4C63-8C1F-58B85930AD41}">
      <dsp:nvSpPr>
        <dsp:cNvPr id="0" name=""/>
        <dsp:cNvSpPr/>
      </dsp:nvSpPr>
      <dsp:spPr>
        <a:xfrm>
          <a:off x="5577845" y="519452"/>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228600" lvl="1" indent="-228600" algn="l" defTabSz="889000" rtl="0">
            <a:lnSpc>
              <a:spcPct val="90000"/>
            </a:lnSpc>
            <a:spcBef>
              <a:spcPct val="0"/>
            </a:spcBef>
            <a:spcAft>
              <a:spcPct val="15000"/>
            </a:spcAft>
            <a:buChar char="••"/>
          </a:pPr>
          <a:r>
            <a:rPr lang="es-CO" sz="2000" b="1" kern="1200" dirty="0" smtClean="0">
              <a:solidFill>
                <a:srgbClr val="C00000"/>
              </a:solidFill>
            </a:rPr>
            <a:t>Si presentara sólo lo que fácilmente pudiéramos comprender, si su grandeza y majestad pudieran ser captadas por las mentes finitas, entonces la Biblia no llevaría las inequívocas credenciales de la autoridad divina. </a:t>
          </a:r>
          <a:endParaRPr lang="es-CO" sz="2000" b="1" kern="1200" dirty="0">
            <a:solidFill>
              <a:srgbClr val="C00000"/>
            </a:solidFill>
          </a:endParaRPr>
        </a:p>
        <a:p>
          <a:pPr marL="228600" lvl="1" indent="-228600" algn="l" defTabSz="889000" rtl="0">
            <a:lnSpc>
              <a:spcPct val="90000"/>
            </a:lnSpc>
            <a:spcBef>
              <a:spcPct val="0"/>
            </a:spcBef>
            <a:spcAft>
              <a:spcPct val="15000"/>
            </a:spcAft>
            <a:buChar char="••"/>
          </a:pPr>
          <a:r>
            <a:rPr lang="es-CO" sz="2000" kern="1200" dirty="0" smtClean="0"/>
            <a:t>La misma grandeza y misterio de los temas presentados deberían inspirar fe en ella como la Palabra de Dios.</a:t>
          </a:r>
          <a:endParaRPr lang="es-CO" sz="2000" kern="1200" dirty="0"/>
        </a:p>
      </dsp:txBody>
      <dsp:txXfrm>
        <a:off x="5577845" y="519452"/>
        <a:ext cx="2880359" cy="49377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0A6DF1-CCAA-4D4B-8BCF-DFD859D9AF66}">
      <dsp:nvSpPr>
        <dsp:cNvPr id="0" name=""/>
        <dsp:cNvSpPr/>
      </dsp:nvSpPr>
      <dsp:spPr>
        <a:xfrm>
          <a:off x="1727" y="0"/>
          <a:ext cx="2688282" cy="6120680"/>
        </a:xfrm>
        <a:prstGeom prst="roundRect">
          <a:avLst>
            <a:gd name="adj" fmla="val 10000"/>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es-CO" sz="1800" kern="1200" dirty="0" smtClean="0"/>
            <a:t>La Biblia presenta la verdad con una sencillez y una perfecta adaptación a las necesidades y anhelos del corazón humano que ha asombrado y cautivado las inteligencias más cultivadas, y a la vez capacita al humilde e inculto para discernir el camino de la salvación. </a:t>
          </a:r>
          <a:endParaRPr lang="es-CO" sz="1800" kern="1200" dirty="0"/>
        </a:p>
      </dsp:txBody>
      <dsp:txXfrm>
        <a:off x="1727" y="2448272"/>
        <a:ext cx="2688282" cy="2448272"/>
      </dsp:txXfrm>
    </dsp:sp>
    <dsp:sp modelId="{E2DADB85-0A89-403B-AB9D-437CF581C028}">
      <dsp:nvSpPr>
        <dsp:cNvPr id="0" name=""/>
        <dsp:cNvSpPr/>
      </dsp:nvSpPr>
      <dsp:spPr>
        <a:xfrm>
          <a:off x="17807" y="10"/>
          <a:ext cx="2585235" cy="1274172"/>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8E4B3DE-97E9-496E-B1F7-CDA0B5F32DF2}">
      <dsp:nvSpPr>
        <dsp:cNvPr id="0" name=""/>
        <dsp:cNvSpPr/>
      </dsp:nvSpPr>
      <dsp:spPr>
        <a:xfrm>
          <a:off x="2770658" y="0"/>
          <a:ext cx="2688282" cy="6120680"/>
        </a:xfrm>
        <a:prstGeom prst="roundRect">
          <a:avLst>
            <a:gd name="adj" fmla="val 10000"/>
          </a:avLst>
        </a:prstGeom>
        <a:solidFill>
          <a:schemeClr val="accent6">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rtl="0">
            <a:lnSpc>
              <a:spcPct val="90000"/>
            </a:lnSpc>
            <a:spcBef>
              <a:spcPct val="0"/>
            </a:spcBef>
            <a:spcAft>
              <a:spcPct val="35000"/>
            </a:spcAft>
          </a:pPr>
          <a:r>
            <a:rPr lang="es-CO" sz="1400" b="1" kern="1200" dirty="0" smtClean="0">
              <a:solidFill>
                <a:srgbClr val="002060"/>
              </a:solidFill>
            </a:rPr>
            <a:t>Sin embargo, estas sencillas verdades encierran temas tan elevados, tan extensos, tan trascendentes, tan infinitamente fuera del alcance de la comprensión humana, que nosotros los aceptamos solamente porque Dios lo ha declarado. De este modo el plan de salvación se abre ante nosotros para que cada alma vea el camino que ha de tomar para arrepentirse delante de Dios y tener fe en nuestro Señor Jesucristo, a fin de ser salvos como Dios lo ha declarado. </a:t>
          </a:r>
          <a:endParaRPr lang="es-CO" sz="1400" b="1" kern="1200" dirty="0">
            <a:solidFill>
              <a:srgbClr val="002060"/>
            </a:solidFill>
          </a:endParaRPr>
        </a:p>
      </dsp:txBody>
      <dsp:txXfrm>
        <a:off x="2770658" y="2448272"/>
        <a:ext cx="2688282" cy="2448272"/>
      </dsp:txXfrm>
    </dsp:sp>
    <dsp:sp modelId="{4A2EC6FA-E293-42EE-992B-8DCD3677F513}">
      <dsp:nvSpPr>
        <dsp:cNvPr id="0" name=""/>
        <dsp:cNvSpPr/>
      </dsp:nvSpPr>
      <dsp:spPr>
        <a:xfrm>
          <a:off x="2858879" y="10"/>
          <a:ext cx="2570336" cy="1274172"/>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ED21297-C6FF-4116-A5ED-58012C35AE6A}">
      <dsp:nvSpPr>
        <dsp:cNvPr id="0" name=""/>
        <dsp:cNvSpPr/>
      </dsp:nvSpPr>
      <dsp:spPr>
        <a:xfrm>
          <a:off x="5539589" y="0"/>
          <a:ext cx="2688282" cy="6120680"/>
        </a:xfrm>
        <a:prstGeom prst="roundRect">
          <a:avLst>
            <a:gd name="adj" fmla="val 10000"/>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rtl="0">
            <a:lnSpc>
              <a:spcPct val="90000"/>
            </a:lnSpc>
            <a:spcBef>
              <a:spcPct val="0"/>
            </a:spcBef>
            <a:spcAft>
              <a:spcPct val="35000"/>
            </a:spcAft>
          </a:pPr>
          <a:r>
            <a:rPr lang="es-CO" sz="1600" kern="1200" dirty="0" smtClean="0"/>
            <a:t>Sin embargo, bajo estas verdades tan fáciles de comprender, hay misterios que son el escondedero de su gloria, misterios que están más allá de la comprensión del intelecto humano, pero que inspiran reverencia y fe al que con sinceridad busca la verdad. Cuanto más éste escudriña la Biblia, tanto más profunda es su convicción de que es la Palabra del Dios vivo, y la humana razón se inclina ante la majestad de la revelación divina.</a:t>
          </a:r>
          <a:endParaRPr lang="es-CO" sz="1600" kern="1200" dirty="0"/>
        </a:p>
      </dsp:txBody>
      <dsp:txXfrm>
        <a:off x="5539589" y="2448272"/>
        <a:ext cx="2688282" cy="2448272"/>
      </dsp:txXfrm>
    </dsp:sp>
    <dsp:sp modelId="{5CB10039-3C0F-4894-AA92-47094B84650E}">
      <dsp:nvSpPr>
        <dsp:cNvPr id="0" name=""/>
        <dsp:cNvSpPr/>
      </dsp:nvSpPr>
      <dsp:spPr>
        <a:xfrm>
          <a:off x="5565778" y="71999"/>
          <a:ext cx="2570316" cy="1274172"/>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696D3EA-238F-42E6-9AB0-E3B1FD73AE26}">
      <dsp:nvSpPr>
        <dsp:cNvPr id="0" name=""/>
        <dsp:cNvSpPr/>
      </dsp:nvSpPr>
      <dsp:spPr>
        <a:xfrm>
          <a:off x="298369" y="5382600"/>
          <a:ext cx="7571232" cy="666073"/>
        </a:xfrm>
        <a:prstGeom prst="leftRightArrow">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6DDEA1-B3C3-4816-AA49-3D5820A93212}">
      <dsp:nvSpPr>
        <dsp:cNvPr id="0" name=""/>
        <dsp:cNvSpPr/>
      </dsp:nvSpPr>
      <dsp:spPr>
        <a:xfrm>
          <a:off x="0" y="721783"/>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861B79A-9D11-445A-8167-B78CAEF5FFD7}">
      <dsp:nvSpPr>
        <dsp:cNvPr id="0" name=""/>
        <dsp:cNvSpPr/>
      </dsp:nvSpPr>
      <dsp:spPr>
        <a:xfrm>
          <a:off x="2468880" y="721783"/>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b="1" kern="1200" dirty="0" smtClean="0">
              <a:solidFill>
                <a:srgbClr val="FF0000"/>
              </a:solidFill>
            </a:rPr>
            <a:t>Reconocer que no podemos comprender plenamente las grandes verdades de la Biblia, es solamente admitir que la mente finita es insuficiente para comprender lo infinito; que el hombre, con su limitado conocimiento humano, no puede comprender los designios de la omnisciencia</a:t>
          </a:r>
          <a:r>
            <a:rPr lang="es-CO" sz="2200" kern="1200" dirty="0" smtClean="0"/>
            <a:t>.</a:t>
          </a:r>
          <a:endParaRPr lang="es-CO" sz="2200" kern="1200" dirty="0"/>
        </a:p>
      </dsp:txBody>
      <dsp:txXfrm>
        <a:off x="2468880" y="721783"/>
        <a:ext cx="2880359" cy="4937760"/>
      </dsp:txXfrm>
    </dsp:sp>
    <dsp:sp modelId="{CA358E54-2763-4EB3-8F75-653CC06B1BC6}">
      <dsp:nvSpPr>
        <dsp:cNvPr id="0" name=""/>
        <dsp:cNvSpPr/>
      </dsp:nvSpPr>
      <dsp:spPr>
        <a:xfrm>
          <a:off x="5349240" y="721783"/>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228600" lvl="1" indent="-228600" algn="l" defTabSz="933450" rtl="0">
            <a:lnSpc>
              <a:spcPct val="90000"/>
            </a:lnSpc>
            <a:spcBef>
              <a:spcPct val="0"/>
            </a:spcBef>
            <a:spcAft>
              <a:spcPct val="15000"/>
            </a:spcAft>
            <a:buChar char="••"/>
          </a:pPr>
          <a:r>
            <a:rPr lang="es-CO" sz="2100" kern="1200" dirty="0" smtClean="0"/>
            <a:t>El escéptico y el incrédulo rechazan la Palabra de Dios porque no pueden desentrañar todos sus misterios; y no todos los que profesan creer en la Biblia están libres de este peligro. El apóstol dice: "</a:t>
          </a:r>
          <a:r>
            <a:rPr lang="es-CO" sz="2100" kern="1200" dirty="0" smtClean="0">
              <a:latin typeface="Agency FB" pitchFamily="34" charset="0"/>
            </a:rPr>
            <a:t>Mirad, hermanos, que no haya ninguno de vosotros corazón malo de incredulidad para apartarse del Dios vivo.</a:t>
          </a:r>
          <a:r>
            <a:rPr lang="es-CO" sz="2100" kern="1200" dirty="0" smtClean="0"/>
            <a:t>" (</a:t>
          </a:r>
          <a:r>
            <a:rPr lang="es-CO" sz="2100" b="1" u="sng" kern="1200" dirty="0" smtClean="0"/>
            <a:t>Hebreos 3:12</a:t>
          </a:r>
          <a:r>
            <a:rPr lang="es-CO" sz="2100" kern="1200" dirty="0" smtClean="0"/>
            <a:t>). </a:t>
          </a:r>
          <a:endParaRPr lang="es-CO" sz="2100" kern="1200" dirty="0"/>
        </a:p>
      </dsp:txBody>
      <dsp:txXfrm>
        <a:off x="5349240" y="721783"/>
        <a:ext cx="2880359" cy="493776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3328C3-8C82-44DB-ABF8-421C236CE4FE}">
      <dsp:nvSpPr>
        <dsp:cNvPr id="0" name=""/>
        <dsp:cNvSpPr/>
      </dsp:nvSpPr>
      <dsp:spPr>
        <a:xfrm>
          <a:off x="0" y="103837"/>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8D25020-271A-42F1-B08D-CF69F12597C6}">
      <dsp:nvSpPr>
        <dsp:cNvPr id="0" name=""/>
        <dsp:cNvSpPr/>
      </dsp:nvSpPr>
      <dsp:spPr>
        <a:xfrm>
          <a:off x="2468880" y="-3"/>
          <a:ext cx="5760719" cy="5145442"/>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lvl="0" algn="ctr" defTabSz="1289050" rtl="0">
            <a:lnSpc>
              <a:spcPct val="90000"/>
            </a:lnSpc>
            <a:spcBef>
              <a:spcPct val="0"/>
            </a:spcBef>
            <a:spcAft>
              <a:spcPct val="35000"/>
            </a:spcAft>
          </a:pPr>
          <a:r>
            <a:rPr lang="es-CO" sz="2900" kern="1200" dirty="0" smtClean="0">
              <a:solidFill>
                <a:srgbClr val="FF0000"/>
              </a:solidFill>
            </a:rPr>
            <a:t>Es bueno estudiar detenidamente las enseñanzas de la Biblia e inquirir en "lo profundo de Dios</a:t>
          </a:r>
          <a:r>
            <a:rPr lang="es-CO" sz="2900" kern="1200" dirty="0" smtClean="0"/>
            <a:t>" (</a:t>
          </a:r>
          <a:r>
            <a:rPr lang="es-CO" sz="2900" u="sng" kern="1200" dirty="0" smtClean="0"/>
            <a:t>1 Corintios 2:10</a:t>
          </a:r>
          <a:r>
            <a:rPr lang="es-CO" sz="2900" kern="1200" dirty="0" smtClean="0"/>
            <a:t>), </a:t>
          </a:r>
          <a:r>
            <a:rPr lang="es-CO" sz="2900" kern="1200" dirty="0" smtClean="0">
              <a:solidFill>
                <a:srgbClr val="FF0000"/>
              </a:solidFill>
            </a:rPr>
            <a:t>hasta donde se revela en las Sagradas Escrituras. </a:t>
          </a:r>
          <a:endParaRPr lang="es-CO" sz="2900" kern="1200" dirty="0">
            <a:solidFill>
              <a:srgbClr val="FF0000"/>
            </a:solidFill>
          </a:endParaRPr>
        </a:p>
      </dsp:txBody>
      <dsp:txXfrm>
        <a:off x="2468880" y="-3"/>
        <a:ext cx="2880359" cy="5145442"/>
      </dsp:txXfrm>
    </dsp:sp>
    <dsp:sp modelId="{1D548495-EDEC-4008-A665-4A537290D14D}">
      <dsp:nvSpPr>
        <dsp:cNvPr id="0" name=""/>
        <dsp:cNvSpPr/>
      </dsp:nvSpPr>
      <dsp:spPr>
        <a:xfrm>
          <a:off x="5349240" y="103837"/>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285750" lvl="1" indent="-285750" algn="l" defTabSz="1289050" rtl="0">
            <a:lnSpc>
              <a:spcPct val="90000"/>
            </a:lnSpc>
            <a:spcBef>
              <a:spcPct val="0"/>
            </a:spcBef>
            <a:spcAft>
              <a:spcPct val="15000"/>
            </a:spcAft>
            <a:buChar char="••"/>
          </a:pPr>
          <a:r>
            <a:rPr lang="es-CO" sz="2900" kern="1200" dirty="0" smtClean="0"/>
            <a:t>Mientras "</a:t>
          </a:r>
          <a:r>
            <a:rPr lang="es-CO" sz="2900" kern="1200" dirty="0" smtClean="0">
              <a:latin typeface="Agency FB" pitchFamily="34" charset="0"/>
            </a:rPr>
            <a:t>las cosas secretas pertenecen a Jehová nuestro Dios, las reveladas son para nosotros</a:t>
          </a:r>
          <a:r>
            <a:rPr lang="es-CO" sz="2900" kern="1200" dirty="0" smtClean="0"/>
            <a:t>". (</a:t>
          </a:r>
          <a:r>
            <a:rPr lang="es-CO" sz="2900" u="sng" kern="1200" dirty="0" smtClean="0"/>
            <a:t>Deuteronomio 29:29</a:t>
          </a:r>
          <a:r>
            <a:rPr lang="es-CO" sz="2900" kern="1200" dirty="0" smtClean="0"/>
            <a:t>). </a:t>
          </a:r>
          <a:endParaRPr lang="es-CO" sz="2900" kern="1200" dirty="0"/>
        </a:p>
      </dsp:txBody>
      <dsp:txXfrm>
        <a:off x="5349240" y="103837"/>
        <a:ext cx="2880359" cy="493776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FB61ED-E7E7-43CD-B653-EE59CAEFDABB}">
      <dsp:nvSpPr>
        <dsp:cNvPr id="0" name=""/>
        <dsp:cNvSpPr/>
      </dsp:nvSpPr>
      <dsp:spPr>
        <a:xfrm>
          <a:off x="0" y="66204"/>
          <a:ext cx="8229600" cy="5700239"/>
        </a:xfrm>
        <a:prstGeom prst="roundRect">
          <a:avLst/>
        </a:prstGeom>
        <a:solidFill>
          <a:srgbClr val="002060"/>
        </a:solidFill>
        <a:ln w="25400" cap="flat" cmpd="sng" algn="ctr">
          <a:solidFill>
            <a:schemeClr val="lt1">
              <a:hueOff val="0"/>
              <a:satOff val="0"/>
              <a:lumOff val="0"/>
              <a:alphaOff val="0"/>
            </a:schemeClr>
          </a:solidFill>
          <a:prstDash val="solid"/>
        </a:ln>
        <a:effectLst/>
        <a:scene3d>
          <a:camera prst="isometricOffAxis1Right"/>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es-CO" sz="2100" b="1" kern="1200" dirty="0" smtClean="0"/>
            <a:t>La obra de Satanás es pervertir los poderes investigadores de nuestra mente. Cierto orgullo se mezcla con la consideración de la verdad bíblica, de modo que el hombre se siente impaciente y derrotado si no es capaz de explicar cada porción de las Sagradas Escrituras. Es demasiado humillante para ellos saber que no pueden comprender la palabra inspirada. </a:t>
          </a:r>
        </a:p>
        <a:p>
          <a:pPr lvl="0" algn="l" defTabSz="933450" rtl="0">
            <a:lnSpc>
              <a:spcPct val="90000"/>
            </a:lnSpc>
            <a:spcBef>
              <a:spcPct val="0"/>
            </a:spcBef>
            <a:spcAft>
              <a:spcPct val="35000"/>
            </a:spcAft>
          </a:pPr>
          <a:r>
            <a:rPr lang="es-CO" sz="2100" b="1" kern="1200" dirty="0" smtClean="0">
              <a:solidFill>
                <a:srgbClr val="FFFF00"/>
              </a:solidFill>
            </a:rPr>
            <a:t>No quieren esperar con paciencia hasta que Dios quiera revelarles la verdad. Creen que la sabiduría humana es suficiente para hacerles comprender las Sagradas Escrituras y al fracasar en su tentativa virtualmente niegan su autoridad. </a:t>
          </a:r>
        </a:p>
        <a:p>
          <a:pPr lvl="0" algn="l" defTabSz="933450" rtl="0">
            <a:lnSpc>
              <a:spcPct val="90000"/>
            </a:lnSpc>
            <a:spcBef>
              <a:spcPct val="0"/>
            </a:spcBef>
            <a:spcAft>
              <a:spcPct val="35000"/>
            </a:spcAft>
          </a:pPr>
          <a:r>
            <a:rPr lang="es-CO" sz="2100" b="1" kern="1200" dirty="0" smtClean="0"/>
            <a:t>Es verdad que hay muchas teorías que se suponen derivadas de la Biblia, pero no están basadas en su enseñanzas, y en verdad son contrarias al tenor de su inspiración. Estas teorías han causado dudas y complejidad a muchos espíritus. No corresponden, sin embargo, a la Palabra de Dios, sino a la perversión que el hombre ha hecho de ella. </a:t>
          </a:r>
          <a:endParaRPr lang="es-CO" sz="2100" b="1" kern="1200" dirty="0"/>
        </a:p>
      </dsp:txBody>
      <dsp:txXfrm>
        <a:off x="278263" y="344467"/>
        <a:ext cx="7673074" cy="514371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47F132-5F0A-4A74-B538-82014D9FA2DD}">
      <dsp:nvSpPr>
        <dsp:cNvPr id="0" name=""/>
        <dsp:cNvSpPr/>
      </dsp:nvSpPr>
      <dsp:spPr>
        <a:xfrm>
          <a:off x="-228605" y="247853"/>
          <a:ext cx="5852183"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A0503B-7131-4860-99A9-EF7433B40F5A}">
      <dsp:nvSpPr>
        <dsp:cNvPr id="0" name=""/>
        <dsp:cNvSpPr/>
      </dsp:nvSpPr>
      <dsp:spPr>
        <a:xfrm>
          <a:off x="2697485" y="247853"/>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s-CO" sz="2500" kern="1200" dirty="0" smtClean="0"/>
            <a:t>Si fuera posible para los seres terrenales alcanzar una comprensión plena de Dios y de sus obras, no habría nuevas verdades que descubrir, ni crecimiento en conocimiento, ni mayor desarrollo de la mente y del corazón. </a:t>
          </a:r>
          <a:endParaRPr lang="es-CO" sz="2500" kern="1200" dirty="0"/>
        </a:p>
      </dsp:txBody>
      <dsp:txXfrm>
        <a:off x="2697485" y="247853"/>
        <a:ext cx="2880359" cy="4937760"/>
      </dsp:txXfrm>
    </dsp:sp>
    <dsp:sp modelId="{F4BAC06B-68E4-40B8-BD92-17C998BA478E}">
      <dsp:nvSpPr>
        <dsp:cNvPr id="0" name=""/>
        <dsp:cNvSpPr/>
      </dsp:nvSpPr>
      <dsp:spPr>
        <a:xfrm>
          <a:off x="5577845" y="247853"/>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171450" lvl="1" indent="-171450" algn="l" defTabSz="800100" rtl="0">
            <a:lnSpc>
              <a:spcPct val="90000"/>
            </a:lnSpc>
            <a:spcBef>
              <a:spcPct val="0"/>
            </a:spcBef>
            <a:spcAft>
              <a:spcPct val="15000"/>
            </a:spcAft>
            <a:buChar char="••"/>
          </a:pPr>
          <a:r>
            <a:rPr lang="es-CO" sz="1800" kern="1200" dirty="0" smtClean="0"/>
            <a:t>Dios no sería supremo, y el hombre habiendo alcanzado el límite del saber cesaría de averiguar. </a:t>
          </a:r>
          <a:endParaRPr lang="es-CO" sz="1800" kern="1200" dirty="0"/>
        </a:p>
        <a:p>
          <a:pPr marL="171450" lvl="1" indent="-171450" algn="l" defTabSz="800100" rtl="0">
            <a:lnSpc>
              <a:spcPct val="90000"/>
            </a:lnSpc>
            <a:spcBef>
              <a:spcPct val="0"/>
            </a:spcBef>
            <a:spcAft>
              <a:spcPct val="15000"/>
            </a:spcAft>
            <a:buChar char="••"/>
          </a:pPr>
          <a:r>
            <a:rPr lang="es-CO" sz="1800" b="1" kern="1200" dirty="0" smtClean="0">
              <a:solidFill>
                <a:srgbClr val="FF0000"/>
              </a:solidFill>
            </a:rPr>
            <a:t>Demos gracias a Dios que no sea así. Dios es infinito, en él están escondidos todos los tesoros de la sabiduría y del conocimiento," (</a:t>
          </a:r>
          <a:r>
            <a:rPr lang="es-CO" sz="1800" b="1" u="sng" kern="1200" dirty="0" smtClean="0">
              <a:solidFill>
                <a:schemeClr val="tx1"/>
              </a:solidFill>
            </a:rPr>
            <a:t>Colosenses 2:3</a:t>
          </a:r>
          <a:r>
            <a:rPr lang="es-CO" sz="1800" b="1" kern="1200" dirty="0" smtClean="0">
              <a:solidFill>
                <a:srgbClr val="FF0000"/>
              </a:solidFill>
            </a:rPr>
            <a:t>), y por la eternidad los hombres seguirán escudriñando, aprendiendo, sin poder agotar nunca los tesoros de su sabiduría, de su bondad y de su poder.</a:t>
          </a:r>
          <a:endParaRPr lang="es-CO" sz="1800" b="1" kern="1200" dirty="0">
            <a:solidFill>
              <a:srgbClr val="FF0000"/>
            </a:solidFill>
          </a:endParaRPr>
        </a:p>
      </dsp:txBody>
      <dsp:txXfrm>
        <a:off x="5577845" y="247853"/>
        <a:ext cx="2880359" cy="493776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A9591D-4CB9-4E11-BA09-D79FE45EBD04}">
      <dsp:nvSpPr>
        <dsp:cNvPr id="0" name=""/>
        <dsp:cNvSpPr/>
      </dsp:nvSpPr>
      <dsp:spPr>
        <a:xfrm rot="10800000">
          <a:off x="492266" y="3475"/>
          <a:ext cx="7245067" cy="1639611"/>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023" tIns="80010" rIns="149352" bIns="80010" numCol="1" spcCol="1270" anchor="ctr" anchorCtr="0">
          <a:noAutofit/>
        </a:bodyPr>
        <a:lstStyle/>
        <a:p>
          <a:pPr lvl="0" algn="ctr" defTabSz="933450" rtl="0">
            <a:lnSpc>
              <a:spcPct val="90000"/>
            </a:lnSpc>
            <a:spcBef>
              <a:spcPct val="0"/>
            </a:spcBef>
            <a:spcAft>
              <a:spcPct val="35000"/>
            </a:spcAft>
          </a:pPr>
          <a:r>
            <a:rPr lang="es-CO" sz="2100" kern="1200" dirty="0" smtClean="0"/>
            <a:t>Dios quiere que aun en esta vida las verdades de su Palabra se revelen a su pueblo y hay solo una manera para obtener este conocimiento. </a:t>
          </a:r>
          <a:endParaRPr lang="es-CO" sz="2100" kern="1200" dirty="0"/>
        </a:p>
      </dsp:txBody>
      <dsp:txXfrm rot="10800000">
        <a:off x="902169" y="3475"/>
        <a:ext cx="6835164" cy="1639611"/>
      </dsp:txXfrm>
    </dsp:sp>
    <dsp:sp modelId="{63290E0B-A8A5-488E-86BE-876AD5D93DD0}">
      <dsp:nvSpPr>
        <dsp:cNvPr id="0" name=""/>
        <dsp:cNvSpPr/>
      </dsp:nvSpPr>
      <dsp:spPr>
        <a:xfrm>
          <a:off x="0" y="0"/>
          <a:ext cx="1639611" cy="1639611"/>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44555C1-7E84-4BEA-B7FB-902A8111F9E2}">
      <dsp:nvSpPr>
        <dsp:cNvPr id="0" name=""/>
        <dsp:cNvSpPr/>
      </dsp:nvSpPr>
      <dsp:spPr>
        <a:xfrm rot="10800000">
          <a:off x="492266" y="2132522"/>
          <a:ext cx="7245067" cy="1639611"/>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023" tIns="80010" rIns="149352" bIns="80010" numCol="1" spcCol="1270" anchor="ctr" anchorCtr="0">
          <a:noAutofit/>
        </a:bodyPr>
        <a:lstStyle/>
        <a:p>
          <a:pPr lvl="0" algn="ctr" defTabSz="933450" rtl="0">
            <a:lnSpc>
              <a:spcPct val="90000"/>
            </a:lnSpc>
            <a:spcBef>
              <a:spcPct val="0"/>
            </a:spcBef>
            <a:spcAft>
              <a:spcPct val="35000"/>
            </a:spcAft>
          </a:pPr>
          <a:r>
            <a:rPr lang="es-CO" sz="2100" kern="1200" dirty="0" smtClean="0"/>
            <a:t>Podemos comprender la Palabra de Dios sólo por la iluminación del Espíritu por el cual fue dada la Palabra. "Nadie conoció las cosas de Dios sino el Espíritu de Dios;" "porque el Espíritu todo lo escudriña, aun lo profundo de Dios." (</a:t>
          </a:r>
          <a:r>
            <a:rPr lang="es-CO" sz="2100" b="1" u="sng" kern="1200" dirty="0" smtClean="0"/>
            <a:t>1 Corintios 2:11,10</a:t>
          </a:r>
          <a:r>
            <a:rPr lang="es-CO" sz="2100" kern="1200" dirty="0" smtClean="0"/>
            <a:t>). </a:t>
          </a:r>
          <a:endParaRPr lang="es-CO" sz="2100" kern="1200" dirty="0"/>
        </a:p>
      </dsp:txBody>
      <dsp:txXfrm rot="10800000">
        <a:off x="902169" y="2132522"/>
        <a:ext cx="6835164" cy="1639611"/>
      </dsp:txXfrm>
    </dsp:sp>
    <dsp:sp modelId="{27F02A7F-23A7-437D-819B-7DA15B196EEE}">
      <dsp:nvSpPr>
        <dsp:cNvPr id="0" name=""/>
        <dsp:cNvSpPr/>
      </dsp:nvSpPr>
      <dsp:spPr>
        <a:xfrm>
          <a:off x="0" y="2160248"/>
          <a:ext cx="1639611" cy="1639611"/>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0B5E8DE-DB11-428C-A275-3AD322923618}">
      <dsp:nvSpPr>
        <dsp:cNvPr id="0" name=""/>
        <dsp:cNvSpPr/>
      </dsp:nvSpPr>
      <dsp:spPr>
        <a:xfrm rot="10800000">
          <a:off x="420245" y="4261569"/>
          <a:ext cx="7389108" cy="1639611"/>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023" tIns="80010" rIns="149352" bIns="80010" numCol="1" spcCol="1270" anchor="ctr" anchorCtr="0">
          <a:noAutofit/>
        </a:bodyPr>
        <a:lstStyle/>
        <a:p>
          <a:pPr lvl="0" algn="ctr" defTabSz="933450" rtl="0">
            <a:lnSpc>
              <a:spcPct val="90000"/>
            </a:lnSpc>
            <a:spcBef>
              <a:spcPct val="0"/>
            </a:spcBef>
            <a:spcAft>
              <a:spcPct val="35000"/>
            </a:spcAft>
          </a:pPr>
          <a:r>
            <a:rPr lang="es-CO" sz="2100" kern="1200" dirty="0" smtClean="0"/>
            <a:t>Y la promesa de Dios a sus discípulos fue: "Cuando venga el Espíritu de verdad, él os guiará a toda verdad…porque tomará de lo mío, y os lo hará saber." (</a:t>
          </a:r>
          <a:r>
            <a:rPr lang="es-CO" sz="2100" b="1" u="sng" kern="1200" dirty="0" smtClean="0"/>
            <a:t>Juan 16:13,14</a:t>
          </a:r>
          <a:r>
            <a:rPr lang="es-CO" sz="2100" kern="1200" dirty="0" smtClean="0"/>
            <a:t>).</a:t>
          </a:r>
          <a:endParaRPr lang="es-CO" sz="2100" kern="1200" dirty="0"/>
        </a:p>
      </dsp:txBody>
      <dsp:txXfrm rot="10800000">
        <a:off x="830148" y="4261569"/>
        <a:ext cx="6979205" cy="1639611"/>
      </dsp:txXfrm>
    </dsp:sp>
    <dsp:sp modelId="{07F763D9-A29E-45C9-8B71-A8BF41720DF2}">
      <dsp:nvSpPr>
        <dsp:cNvPr id="0" name=""/>
        <dsp:cNvSpPr/>
      </dsp:nvSpPr>
      <dsp:spPr>
        <a:xfrm>
          <a:off x="0" y="4248469"/>
          <a:ext cx="1639611" cy="1639611"/>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9D58DE-E7C0-487D-8EB6-A39E0CC803AD}">
      <dsp:nvSpPr>
        <dsp:cNvPr id="0" name=""/>
        <dsp:cNvSpPr/>
      </dsp:nvSpPr>
      <dsp:spPr>
        <a:xfrm>
          <a:off x="-407971" y="0"/>
          <a:ext cx="5976664" cy="5976664"/>
        </a:xfrm>
        <a:prstGeom prst="triangle">
          <a:avLst/>
        </a:prstGeom>
        <a:blipFill rotWithShape="0">
          <a:blip xmlns:r="http://schemas.openxmlformats.org/officeDocument/2006/relationships" r:embed="rId1"/>
          <a:tile tx="0" ty="0" sx="100000" sy="100000" flip="none" algn="tl"/>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216D29F-B10D-433E-870F-2C418B053673}">
      <dsp:nvSpPr>
        <dsp:cNvPr id="0" name=""/>
        <dsp:cNvSpPr/>
      </dsp:nvSpPr>
      <dsp:spPr>
        <a:xfrm>
          <a:off x="407982" y="600876"/>
          <a:ext cx="8229588" cy="1414788"/>
        </a:xfrm>
        <a:prstGeom prst="roundRect">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1" kern="1200" dirty="0" smtClean="0">
              <a:solidFill>
                <a:schemeClr val="bg1"/>
              </a:solidFill>
            </a:rPr>
            <a:t>Dios quiere que el hombre haga uso de la facultad de razonar y el estudio de la Biblia fortalecerá y elevará la mente como ningún otro estudio lo podría hacer. Sin embargo debemos tener cuidado de no deificar la razón que está sujeta a las debilidades y flaquezas de la humanidad. </a:t>
          </a:r>
          <a:endParaRPr lang="es-CO" sz="2000" b="1" kern="1200" dirty="0">
            <a:solidFill>
              <a:schemeClr val="bg1"/>
            </a:solidFill>
          </a:endParaRPr>
        </a:p>
      </dsp:txBody>
      <dsp:txXfrm>
        <a:off x="477046" y="669940"/>
        <a:ext cx="8091460" cy="1276660"/>
      </dsp:txXfrm>
    </dsp:sp>
    <dsp:sp modelId="{6601D37B-B32D-4A29-94AB-A10C2D358D3E}">
      <dsp:nvSpPr>
        <dsp:cNvPr id="0" name=""/>
        <dsp:cNvSpPr/>
      </dsp:nvSpPr>
      <dsp:spPr>
        <a:xfrm>
          <a:off x="407982" y="2192513"/>
          <a:ext cx="8229588" cy="1414788"/>
        </a:xfrm>
        <a:prstGeom prst="roundRect">
          <a:avLst/>
        </a:prstGeom>
        <a:solidFill>
          <a:schemeClr val="lt1">
            <a:alpha val="90000"/>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0" kern="1200" dirty="0" smtClean="0"/>
            <a:t>Si no queremos que las Sagradas Escrituras estén veladas para nuestro entendimiento de modo que no podamos comprender ni las verdades más sencillas, debemos tener la sencillez y la fe de un niño y estar listos para aprender e implorar la ayuda de Espíritu Santo. </a:t>
          </a:r>
          <a:endParaRPr lang="es-CO" sz="2000" b="0" kern="1200" dirty="0"/>
        </a:p>
      </dsp:txBody>
      <dsp:txXfrm>
        <a:off x="477046" y="2261577"/>
        <a:ext cx="8091460" cy="1276660"/>
      </dsp:txXfrm>
    </dsp:sp>
    <dsp:sp modelId="{FC1DAD32-2524-4691-9D57-16B10D25EF42}">
      <dsp:nvSpPr>
        <dsp:cNvPr id="0" name=""/>
        <dsp:cNvSpPr/>
      </dsp:nvSpPr>
      <dsp:spPr>
        <a:xfrm>
          <a:off x="407982" y="3784150"/>
          <a:ext cx="8229588" cy="1414788"/>
        </a:xfrm>
        <a:prstGeom prst="roundRect">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s-CO" sz="1800" b="1" kern="1200" dirty="0" smtClean="0">
              <a:solidFill>
                <a:schemeClr val="bg1"/>
              </a:solidFill>
            </a:rPr>
            <a:t>El conocimiento del poder y sabiduría de Dios y de nuestra incapacidad de comprender su grandeza, debe inspirarnos humildad, y debemos abrir su Palabra con santo temor, como si estuviéramos en su presencia. Cuando tomamos la Biblia nuestra razón debe reconocer una autoridad superior a ella misma y el corazón y la inteligencia deben postrarse ante el gran Yo Soy.</a:t>
          </a:r>
          <a:endParaRPr lang="es-CO" sz="1800" b="1" kern="1200" dirty="0">
            <a:solidFill>
              <a:schemeClr val="bg1"/>
            </a:solidFill>
          </a:endParaRPr>
        </a:p>
      </dsp:txBody>
      <dsp:txXfrm>
        <a:off x="477046" y="3853214"/>
        <a:ext cx="8091460" cy="127666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0A3CE2-18A0-4B69-892D-2F522FC9B1B5}">
      <dsp:nvSpPr>
        <dsp:cNvPr id="0" name=""/>
        <dsp:cNvSpPr/>
      </dsp:nvSpPr>
      <dsp:spPr>
        <a:xfrm>
          <a:off x="0" y="-103959"/>
          <a:ext cx="5131876" cy="5497369"/>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52E4AC4-613C-4E6E-B0DC-056ABB237CDB}">
      <dsp:nvSpPr>
        <dsp:cNvPr id="0" name=""/>
        <dsp:cNvSpPr/>
      </dsp:nvSpPr>
      <dsp:spPr>
        <a:xfrm>
          <a:off x="2565938" y="0"/>
          <a:ext cx="5987189" cy="5289425"/>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s-CO" sz="2300" b="1" kern="1200" dirty="0" smtClean="0">
              <a:solidFill>
                <a:srgbClr val="FF0000"/>
              </a:solidFill>
            </a:rPr>
            <a:t>La causa real de la duda y el escepticismo mayormente es el amor al pecado. </a:t>
          </a:r>
        </a:p>
        <a:p>
          <a:pPr lvl="0" algn="ctr" defTabSz="1022350" rtl="0">
            <a:lnSpc>
              <a:spcPct val="90000"/>
            </a:lnSpc>
            <a:spcBef>
              <a:spcPct val="0"/>
            </a:spcBef>
            <a:spcAft>
              <a:spcPct val="35000"/>
            </a:spcAft>
          </a:pPr>
          <a:r>
            <a:rPr lang="es-CO" sz="2300" kern="1200" dirty="0" smtClean="0"/>
            <a:t>Las enseñanzas y restricciones de la Palabra de Dios no agradan al corazón orgulloso, lleno de pecado; y los que no quieren obedecer sus mandamientos fácilmente dudan de su autoridad. </a:t>
          </a:r>
          <a:endParaRPr lang="es-CO" sz="2300" kern="1200" dirty="0"/>
        </a:p>
      </dsp:txBody>
      <dsp:txXfrm>
        <a:off x="2565938" y="0"/>
        <a:ext cx="2993594" cy="5289425"/>
      </dsp:txXfrm>
    </dsp:sp>
    <dsp:sp modelId="{E2D4D426-23F3-483A-8A42-E04F05155C35}">
      <dsp:nvSpPr>
        <dsp:cNvPr id="0" name=""/>
        <dsp:cNvSpPr/>
      </dsp:nvSpPr>
      <dsp:spPr>
        <a:xfrm>
          <a:off x="5559533" y="78787"/>
          <a:ext cx="2993594" cy="5131876"/>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228600" lvl="1" indent="-228600" algn="l" defTabSz="889000" rtl="0">
            <a:lnSpc>
              <a:spcPct val="90000"/>
            </a:lnSpc>
            <a:spcBef>
              <a:spcPct val="0"/>
            </a:spcBef>
            <a:spcAft>
              <a:spcPct val="15000"/>
            </a:spcAft>
            <a:buChar char="••"/>
          </a:pPr>
          <a:r>
            <a:rPr lang="es-CO" sz="2000" kern="1200" dirty="0" smtClean="0"/>
            <a:t>Para encontrar la verdad, debemos tener un deseo sincero y conocer la verdad y un corazón dispuesto a obedecerla. </a:t>
          </a:r>
          <a:endParaRPr lang="es-CO" sz="2000" kern="1200" dirty="0"/>
        </a:p>
        <a:p>
          <a:pPr marL="228600" lvl="1" indent="-228600" algn="l" defTabSz="889000" rtl="0">
            <a:lnSpc>
              <a:spcPct val="90000"/>
            </a:lnSpc>
            <a:spcBef>
              <a:spcPct val="0"/>
            </a:spcBef>
            <a:spcAft>
              <a:spcPct val="15000"/>
            </a:spcAft>
            <a:buChar char="••"/>
          </a:pPr>
          <a:r>
            <a:rPr lang="es-CO" sz="2000" b="1" kern="1200" dirty="0" smtClean="0">
              <a:solidFill>
                <a:srgbClr val="FF0000"/>
              </a:solidFill>
            </a:rPr>
            <a:t>Y todos los que estudian la Biblia con ese espíritu, encontrarán abundante evidencia que es la Palabra de Dios y ganarán un conocimiento de sus verdades que los hará sabios para la salvación.</a:t>
          </a:r>
          <a:endParaRPr lang="es-CO" sz="2000" b="1" kern="1200" dirty="0">
            <a:solidFill>
              <a:srgbClr val="FF0000"/>
            </a:solidFill>
          </a:endParaRPr>
        </a:p>
      </dsp:txBody>
      <dsp:txXfrm>
        <a:off x="5559533" y="78787"/>
        <a:ext cx="2993594" cy="513187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915CC9-71BA-46F8-A996-DA01B15EB3B7}">
      <dsp:nvSpPr>
        <dsp:cNvPr id="0" name=""/>
        <dsp:cNvSpPr/>
      </dsp:nvSpPr>
      <dsp:spPr>
        <a:xfrm>
          <a:off x="1727" y="0"/>
          <a:ext cx="2688282" cy="6048672"/>
        </a:xfrm>
        <a:prstGeom prst="roundRect">
          <a:avLst>
            <a:gd name="adj" fmla="val 10000"/>
          </a:avLst>
        </a:prstGeom>
        <a:solidFill>
          <a:schemeClr val="accent1">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rtl="0">
            <a:lnSpc>
              <a:spcPct val="90000"/>
            </a:lnSpc>
            <a:spcBef>
              <a:spcPct val="0"/>
            </a:spcBef>
            <a:spcAft>
              <a:spcPct val="35000"/>
            </a:spcAft>
          </a:pPr>
          <a:r>
            <a:rPr lang="es-CO" sz="1600" kern="1200" dirty="0" smtClean="0"/>
            <a:t>Cristo dijo: "El que quiere hacer la voluntad de Dios, conocerá si la doctrina es de Dios." </a:t>
          </a:r>
          <a:r>
            <a:rPr lang="es-CO" sz="1600" b="1" u="sng" kern="1200" dirty="0" smtClean="0"/>
            <a:t>(Juan 7:17)</a:t>
          </a:r>
          <a:r>
            <a:rPr lang="es-CO" sz="1600" kern="1200" dirty="0" smtClean="0"/>
            <a:t>. </a:t>
          </a:r>
        </a:p>
        <a:p>
          <a:pPr lvl="0" algn="ctr" defTabSz="711200" rtl="0">
            <a:lnSpc>
              <a:spcPct val="90000"/>
            </a:lnSpc>
            <a:spcBef>
              <a:spcPct val="0"/>
            </a:spcBef>
            <a:spcAft>
              <a:spcPct val="35000"/>
            </a:spcAft>
          </a:pPr>
          <a:r>
            <a:rPr lang="es-CO" sz="1600" b="1" u="sng" kern="1200" dirty="0" smtClean="0"/>
            <a:t>En vez de discutir y cavilar sobre lo que no comprendéis, aprovechad la luz que brilla sobre vosotros y recibiréis mayor luz</a:t>
          </a:r>
          <a:r>
            <a:rPr lang="es-CO" sz="1600" kern="1200" dirty="0" smtClean="0"/>
            <a:t>. Mediante la gracia de Cristo ejecutad cada deber que habéis llegado a comprender, y podréis comprender y cumplir los que todavía dudáis.</a:t>
          </a:r>
          <a:endParaRPr lang="es-CO" sz="1600" kern="1200" dirty="0"/>
        </a:p>
      </dsp:txBody>
      <dsp:txXfrm>
        <a:off x="1727" y="2419468"/>
        <a:ext cx="2688282" cy="2419468"/>
      </dsp:txXfrm>
    </dsp:sp>
    <dsp:sp modelId="{29D75659-5F4B-465B-B9CD-A47A2A3C8DC4}">
      <dsp:nvSpPr>
        <dsp:cNvPr id="0" name=""/>
        <dsp:cNvSpPr/>
      </dsp:nvSpPr>
      <dsp:spPr>
        <a:xfrm>
          <a:off x="82356" y="72008"/>
          <a:ext cx="2594299" cy="1298156"/>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8813762-1E46-4BF0-AA72-1531DAAEF323}">
      <dsp:nvSpPr>
        <dsp:cNvPr id="0" name=""/>
        <dsp:cNvSpPr/>
      </dsp:nvSpPr>
      <dsp:spPr>
        <a:xfrm>
          <a:off x="2770658" y="0"/>
          <a:ext cx="2688282" cy="6048672"/>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es-CO" sz="1800" kern="1200" dirty="0" smtClean="0"/>
            <a:t>Hay una prueba al alcance de todos, del más educado como también del más ignorante; es la prueba de la experiencia. </a:t>
          </a:r>
        </a:p>
        <a:p>
          <a:pPr lvl="0" algn="ctr" defTabSz="800100" rtl="0">
            <a:lnSpc>
              <a:spcPct val="90000"/>
            </a:lnSpc>
            <a:spcBef>
              <a:spcPct val="0"/>
            </a:spcBef>
            <a:spcAft>
              <a:spcPct val="35000"/>
            </a:spcAft>
          </a:pPr>
          <a:r>
            <a:rPr lang="es-CO" sz="1800" b="1" u="sng" kern="1200" dirty="0" smtClean="0"/>
            <a:t>Dios nos invita a probar por nosotros mismos la realidad de su Palabra y la verdad de sus promesas. </a:t>
          </a:r>
          <a:r>
            <a:rPr lang="es-CO" sz="1800" kern="1200" dirty="0" smtClean="0"/>
            <a:t>El nos dice: "Gustad, y ved que es bueno Jehová." (</a:t>
          </a:r>
          <a:r>
            <a:rPr lang="es-CO" sz="1800" b="1" u="sng" kern="1200" dirty="0" smtClean="0"/>
            <a:t>Salmos 34:8</a:t>
          </a:r>
          <a:r>
            <a:rPr lang="es-CO" sz="1300" kern="1200" dirty="0" smtClean="0"/>
            <a:t>). </a:t>
          </a:r>
          <a:endParaRPr lang="es-CO" sz="1300" kern="1200" dirty="0"/>
        </a:p>
      </dsp:txBody>
      <dsp:txXfrm>
        <a:off x="2770658" y="2419468"/>
        <a:ext cx="2688282" cy="2419468"/>
      </dsp:txXfrm>
    </dsp:sp>
    <dsp:sp modelId="{AD394C09-AFDD-4960-8028-7990D477977B}">
      <dsp:nvSpPr>
        <dsp:cNvPr id="0" name=""/>
        <dsp:cNvSpPr/>
      </dsp:nvSpPr>
      <dsp:spPr>
        <a:xfrm>
          <a:off x="2818657" y="72008"/>
          <a:ext cx="2592285" cy="1299889"/>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5C39208-9293-4AC1-8618-3E10EC8098C9}">
      <dsp:nvSpPr>
        <dsp:cNvPr id="0" name=""/>
        <dsp:cNvSpPr/>
      </dsp:nvSpPr>
      <dsp:spPr>
        <a:xfrm>
          <a:off x="5539589" y="0"/>
          <a:ext cx="2688282" cy="6048672"/>
        </a:xfrm>
        <a:prstGeom prst="roundRect">
          <a:avLst>
            <a:gd name="adj" fmla="val 10000"/>
          </a:avLst>
        </a:prstGeom>
        <a:solidFill>
          <a:schemeClr val="accent1">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rtl="0">
            <a:lnSpc>
              <a:spcPct val="90000"/>
            </a:lnSpc>
            <a:spcBef>
              <a:spcPct val="0"/>
            </a:spcBef>
            <a:spcAft>
              <a:spcPct val="35000"/>
            </a:spcAft>
          </a:pPr>
          <a:r>
            <a:rPr lang="es-CO" sz="1600" b="1" u="sng" kern="1200" dirty="0" smtClean="0"/>
            <a:t>En vez de depender de la palabra de otro, debemos probarlo nosotros mismos</a:t>
          </a:r>
          <a:r>
            <a:rPr lang="es-CO" sz="1600" kern="1200" dirty="0" smtClean="0"/>
            <a:t>. Jesús dice: "Pedid y recibiréis." (</a:t>
          </a:r>
          <a:r>
            <a:rPr lang="es-CO" sz="1600" b="1" u="sng" kern="1200" dirty="0" smtClean="0"/>
            <a:t>Juan 16:24</a:t>
          </a:r>
          <a:r>
            <a:rPr lang="es-CO" sz="1600" kern="1200" dirty="0" smtClean="0"/>
            <a:t>). </a:t>
          </a:r>
        </a:p>
        <a:p>
          <a:pPr lvl="0" algn="ctr" defTabSz="711200" rtl="0">
            <a:lnSpc>
              <a:spcPct val="90000"/>
            </a:lnSpc>
            <a:spcBef>
              <a:spcPct val="0"/>
            </a:spcBef>
            <a:spcAft>
              <a:spcPct val="35000"/>
            </a:spcAft>
          </a:pPr>
          <a:r>
            <a:rPr lang="es-CO" sz="1600" kern="1200" dirty="0" smtClean="0"/>
            <a:t>Sus promesas se cumplirán; nunca han faltado y no podrán faltar jamás. </a:t>
          </a:r>
        </a:p>
        <a:p>
          <a:pPr lvl="0" algn="ctr" defTabSz="711200" rtl="0">
            <a:lnSpc>
              <a:spcPct val="90000"/>
            </a:lnSpc>
            <a:spcBef>
              <a:spcPct val="0"/>
            </a:spcBef>
            <a:spcAft>
              <a:spcPct val="35000"/>
            </a:spcAft>
          </a:pPr>
          <a:endParaRPr lang="es-CO" sz="1600" kern="1200" dirty="0" smtClean="0"/>
        </a:p>
        <a:p>
          <a:pPr lvl="0" algn="ctr" defTabSz="711200" rtl="0">
            <a:lnSpc>
              <a:spcPct val="90000"/>
            </a:lnSpc>
            <a:spcBef>
              <a:spcPct val="0"/>
            </a:spcBef>
            <a:spcAft>
              <a:spcPct val="35000"/>
            </a:spcAft>
          </a:pPr>
          <a:r>
            <a:rPr lang="es-CO" sz="1600" kern="1200" dirty="0" smtClean="0"/>
            <a:t>Y mientras nos acercamos a Jesús y nos regocijamos en la plenitud de su amor, nuestras dudas y tinieblas desaparecerán en la luz de su presencia.</a:t>
          </a:r>
          <a:endParaRPr lang="es-CO" sz="1600" kern="1200" dirty="0"/>
        </a:p>
      </dsp:txBody>
      <dsp:txXfrm>
        <a:off x="5539589" y="2419468"/>
        <a:ext cx="2688282" cy="2419468"/>
      </dsp:txXfrm>
    </dsp:sp>
    <dsp:sp modelId="{858DFE23-1E1D-44D6-A32E-6AD2AE127A2F}">
      <dsp:nvSpPr>
        <dsp:cNvPr id="0" name=""/>
        <dsp:cNvSpPr/>
      </dsp:nvSpPr>
      <dsp:spPr>
        <a:xfrm>
          <a:off x="5635284" y="72008"/>
          <a:ext cx="2573633" cy="1292396"/>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E0939BB-6EBB-48EB-AA2B-C27D8E662128}">
      <dsp:nvSpPr>
        <dsp:cNvPr id="0" name=""/>
        <dsp:cNvSpPr/>
      </dsp:nvSpPr>
      <dsp:spPr>
        <a:xfrm>
          <a:off x="298369" y="5299787"/>
          <a:ext cx="7571232" cy="676873"/>
        </a:xfrm>
        <a:prstGeom prst="leftRight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1436A3-3B55-4B3E-8EDF-2176F5229451}">
      <dsp:nvSpPr>
        <dsp:cNvPr id="0" name=""/>
        <dsp:cNvSpPr/>
      </dsp:nvSpPr>
      <dsp:spPr>
        <a:xfrm>
          <a:off x="-467382" y="0"/>
          <a:ext cx="6120680" cy="6120680"/>
        </a:xfrm>
        <a:prstGeom prst="triangle">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74A4F3D-046C-4523-84DF-EF95B9BDEA55}">
      <dsp:nvSpPr>
        <dsp:cNvPr id="0" name=""/>
        <dsp:cNvSpPr/>
      </dsp:nvSpPr>
      <dsp:spPr>
        <a:xfrm>
          <a:off x="467375" y="617743"/>
          <a:ext cx="8229606" cy="1447464"/>
        </a:xfrm>
        <a:prstGeom prst="roundRect">
          <a:avLst/>
        </a:prstGeom>
        <a:solidFill>
          <a:schemeClr val="lt1">
            <a:alpha val="90000"/>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kern="1200" dirty="0" smtClean="0"/>
            <a:t>El apóstol Pablo dice que Dios "nos ha librado de la potestad de las tinieblas, y trasladado al reino de su amado Hijo." </a:t>
          </a:r>
          <a:r>
            <a:rPr lang="es-CO" sz="2400" u="sng" kern="1200" dirty="0" smtClean="0"/>
            <a:t>(Colosenses 1:13)</a:t>
          </a:r>
          <a:r>
            <a:rPr lang="es-CO" sz="2400" kern="1200" dirty="0" smtClean="0"/>
            <a:t>. Y todo aquel que ha pasado de la muerte a la vida "atestigua que Dios es veraz." </a:t>
          </a:r>
          <a:r>
            <a:rPr lang="es-CO" sz="2400" u="sng" kern="1200" dirty="0" smtClean="0"/>
            <a:t>(Juan 3:33). </a:t>
          </a:r>
          <a:endParaRPr lang="es-CO" sz="2400" u="sng" kern="1200" dirty="0"/>
        </a:p>
      </dsp:txBody>
      <dsp:txXfrm>
        <a:off x="538034" y="688402"/>
        <a:ext cx="8088288" cy="1306146"/>
      </dsp:txXfrm>
    </dsp:sp>
    <dsp:sp modelId="{A1086C4E-3A63-49CE-930E-7953D2EF85C1}">
      <dsp:nvSpPr>
        <dsp:cNvPr id="0" name=""/>
        <dsp:cNvSpPr/>
      </dsp:nvSpPr>
      <dsp:spPr>
        <a:xfrm>
          <a:off x="467375" y="2246141"/>
          <a:ext cx="8229606" cy="1447464"/>
        </a:xfrm>
        <a:prstGeom prst="roundRect">
          <a:avLst/>
        </a:prstGeom>
        <a:solidFill>
          <a:schemeClr val="lt1">
            <a:alpha val="90000"/>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kern="1200" dirty="0" smtClean="0"/>
            <a:t>Puede testificar: "Necesitaba ayuda y la encontré en Jesús. Fueron suplidas todas mis necesidades, el hambre de mi alma fue saciada; y ahora la Biblia es para mí la revelación de Jesucristo. </a:t>
          </a:r>
          <a:endParaRPr lang="es-CO" sz="2400" kern="1200" dirty="0"/>
        </a:p>
      </dsp:txBody>
      <dsp:txXfrm>
        <a:off x="538034" y="2316800"/>
        <a:ext cx="8088288" cy="1306146"/>
      </dsp:txXfrm>
    </dsp:sp>
    <dsp:sp modelId="{7D31B028-D022-41CE-9CBF-905A6B99C91E}">
      <dsp:nvSpPr>
        <dsp:cNvPr id="0" name=""/>
        <dsp:cNvSpPr/>
      </dsp:nvSpPr>
      <dsp:spPr>
        <a:xfrm>
          <a:off x="467375" y="3874538"/>
          <a:ext cx="8229606" cy="1447464"/>
        </a:xfrm>
        <a:prstGeom prst="roundRect">
          <a:avLst/>
        </a:prstGeom>
        <a:solidFill>
          <a:schemeClr val="lt1">
            <a:alpha val="90000"/>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¿Me preguntáis por qué creo en Jesús? Porque es para mí un Salvador divino. ¿Por qué creo en la Biblia? Porque he encontrado que es la voz de Dios que habla a mi alma." Podemos tener el testimonio, en nosotros mismos, que la Biblia es verdadera y que Cristo es el Hijo de Dios. Sabemos que no estamos siguiendo fábulas astutamente inventadas.</a:t>
          </a:r>
          <a:endParaRPr lang="es-CO" sz="2000" kern="1200" dirty="0"/>
        </a:p>
      </dsp:txBody>
      <dsp:txXfrm>
        <a:off x="538034" y="3945197"/>
        <a:ext cx="8088288" cy="130614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5140C8-1838-4E31-BE38-2C0E422AD25C}">
      <dsp:nvSpPr>
        <dsp:cNvPr id="0" name=""/>
        <dsp:cNvSpPr/>
      </dsp:nvSpPr>
      <dsp:spPr>
        <a:xfrm>
          <a:off x="0" y="490303"/>
          <a:ext cx="5212080" cy="521208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E74E39-D1CD-43AF-8491-076BADCF1AF2}">
      <dsp:nvSpPr>
        <dsp:cNvPr id="0" name=""/>
        <dsp:cNvSpPr/>
      </dsp:nvSpPr>
      <dsp:spPr>
        <a:xfrm>
          <a:off x="2606040" y="490303"/>
          <a:ext cx="6080760" cy="521208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s-CO" sz="1800" kern="1200" dirty="0" smtClean="0"/>
            <a:t>San Pedro exhorta a los hermanos diciendo: "Creed en la gracia y el conocimiento de nuestro Señor y Salvador Jesucristo." </a:t>
          </a:r>
          <a:r>
            <a:rPr lang="es-CO" sz="1800" b="1" u="sng" kern="1200" dirty="0" smtClean="0"/>
            <a:t>(2 Pedro 3:18</a:t>
          </a:r>
          <a:r>
            <a:rPr lang="es-CO" sz="1800" kern="1200" dirty="0" smtClean="0"/>
            <a:t>). Cuando el pueblo de Dios cree en la gracia obtiene una comprensión más clara de su Palabra. </a:t>
          </a:r>
        </a:p>
        <a:p>
          <a:pPr lvl="0" algn="ctr" defTabSz="800100" rtl="0">
            <a:lnSpc>
              <a:spcPct val="90000"/>
            </a:lnSpc>
            <a:spcBef>
              <a:spcPct val="0"/>
            </a:spcBef>
            <a:spcAft>
              <a:spcPct val="35000"/>
            </a:spcAft>
          </a:pPr>
          <a:r>
            <a:rPr lang="es-CO" sz="1800" b="1" kern="1200" dirty="0" smtClean="0">
              <a:solidFill>
                <a:srgbClr val="FF0000"/>
              </a:solidFill>
            </a:rPr>
            <a:t>Discernirán nueva luz y belleza en sus verdades sagradas. Esto es lo que ha sucedido en la historia de la iglesia en todas las edades y continuará sucediendo hasta el fin.</a:t>
          </a:r>
        </a:p>
        <a:p>
          <a:pPr lvl="0" algn="ctr" defTabSz="800100" rtl="0">
            <a:lnSpc>
              <a:spcPct val="90000"/>
            </a:lnSpc>
            <a:spcBef>
              <a:spcPct val="0"/>
            </a:spcBef>
            <a:spcAft>
              <a:spcPct val="35000"/>
            </a:spcAft>
          </a:pPr>
          <a:r>
            <a:rPr lang="es-CO" sz="1800" kern="1200" dirty="0" smtClean="0"/>
            <a:t> "Mas las senda de los justos es como la luz de la aurora, que va en aumento hasta que el día es perfecto." (Proverbios 4:18).</a:t>
          </a:r>
          <a:endParaRPr lang="es-CO" sz="1800" kern="1200" dirty="0"/>
        </a:p>
      </dsp:txBody>
      <dsp:txXfrm>
        <a:off x="2606040" y="490303"/>
        <a:ext cx="3040380" cy="5212080"/>
      </dsp:txXfrm>
    </dsp:sp>
    <dsp:sp modelId="{2243B366-F4F3-4D7D-91DA-1E60E959AE7A}">
      <dsp:nvSpPr>
        <dsp:cNvPr id="0" name=""/>
        <dsp:cNvSpPr/>
      </dsp:nvSpPr>
      <dsp:spPr>
        <a:xfrm>
          <a:off x="5646420" y="490303"/>
          <a:ext cx="3040380" cy="521208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114300" lvl="1" indent="-114300" algn="l" defTabSz="666750" rtl="0">
            <a:lnSpc>
              <a:spcPct val="90000"/>
            </a:lnSpc>
            <a:spcBef>
              <a:spcPct val="0"/>
            </a:spcBef>
            <a:spcAft>
              <a:spcPct val="15000"/>
            </a:spcAft>
            <a:buChar char="••"/>
          </a:pPr>
          <a:r>
            <a:rPr lang="es-CO" sz="1500" kern="1200" dirty="0" smtClean="0"/>
            <a:t>Por medio de la fe podemos mirar lo futuro y confiar en las promesas de Dios respecto al desarrollo de la inteligencia, a la unión de las facultades humanas con las divinas y al contacto directo de todos los poderes del alma con la Fuente de la Luz. </a:t>
          </a:r>
          <a:endParaRPr lang="es-CO" sz="1500" kern="1200" dirty="0"/>
        </a:p>
        <a:p>
          <a:pPr marL="114300" lvl="1" indent="-114300" algn="l" defTabSz="666750" rtl="0">
            <a:lnSpc>
              <a:spcPct val="90000"/>
            </a:lnSpc>
            <a:spcBef>
              <a:spcPct val="0"/>
            </a:spcBef>
            <a:spcAft>
              <a:spcPct val="15000"/>
            </a:spcAft>
            <a:buChar char="••"/>
          </a:pPr>
          <a:r>
            <a:rPr lang="es-CO" sz="1500" b="1" kern="1200" dirty="0" smtClean="0">
              <a:solidFill>
                <a:srgbClr val="FF0000"/>
              </a:solidFill>
            </a:rPr>
            <a:t>Podemos regocijarnos que todo lo que nos ha causado perplejidad en las providencias de Dios, será aclarado; lo que ha sido difícil de comprender, será revelado; y donde nuestro entendimiento finito veía sólo confusión y propósitos frustrados, veremos la más bella y perfecta armonía. </a:t>
          </a:r>
          <a:endParaRPr lang="es-CO" sz="1500" b="1" kern="1200" dirty="0">
            <a:solidFill>
              <a:srgbClr val="FF0000"/>
            </a:solidFill>
          </a:endParaRPr>
        </a:p>
        <a:p>
          <a:pPr marL="114300" lvl="1" indent="-114300" algn="l" defTabSz="666750" rtl="0">
            <a:lnSpc>
              <a:spcPct val="90000"/>
            </a:lnSpc>
            <a:spcBef>
              <a:spcPct val="0"/>
            </a:spcBef>
            <a:spcAft>
              <a:spcPct val="15000"/>
            </a:spcAft>
            <a:buChar char="••"/>
          </a:pPr>
          <a:r>
            <a:rPr lang="es-CO" sz="1500" kern="1200" dirty="0" smtClean="0"/>
            <a:t>"Ahora vemos por espejo, oscuramente; mas entonces veremos cara a cara. Ahora conozco en parte; pero entonces conoceré como fui conocido" (1 Corintios 13:12).</a:t>
          </a:r>
          <a:endParaRPr lang="es-CO" sz="1500" kern="1200" dirty="0"/>
        </a:p>
      </dsp:txBody>
      <dsp:txXfrm>
        <a:off x="5646420" y="490303"/>
        <a:ext cx="3040380" cy="5212080"/>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08/07/2016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08/07/2016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08/07/2016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08/07/2016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08/07/2016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08/07/2016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08/07/2016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08/07/2016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08/07/2016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08/07/2016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08/07/2016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08/07/2016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2.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31.jpeg"/><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1.jpeg"/><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39.jpeg"/><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908720"/>
            <a:ext cx="7772400" cy="1470025"/>
          </a:xfrm>
          <a:solidFill>
            <a:schemeClr val="accent2">
              <a:lumMod val="60000"/>
              <a:lumOff val="40000"/>
            </a:schemeClr>
          </a:solidFill>
          <a:ln>
            <a:solidFill>
              <a:srgbClr val="FF0000"/>
            </a:solidFill>
          </a:ln>
          <a:effectLst>
            <a:glow rad="228600">
              <a:schemeClr val="accent1">
                <a:satMod val="175000"/>
                <a:alpha val="40000"/>
              </a:schemeClr>
            </a:glow>
          </a:effectLst>
          <a:scene3d>
            <a:camera prst="orthographicFront"/>
            <a:lightRig rig="threePt" dir="t"/>
          </a:scene3d>
          <a:sp3d>
            <a:bevelT w="165100" prst="coolSlant"/>
          </a:sp3d>
        </p:spPr>
        <p:txBody>
          <a:bodyPr>
            <a:normAutofit/>
          </a:bodyPr>
          <a:lstStyle/>
          <a:p>
            <a:r>
              <a:rPr lang="es-CO" sz="4800" b="1" dirty="0" smtClean="0"/>
              <a:t>¿QUE HACER CON LA DUDA?</a:t>
            </a:r>
            <a:endParaRPr lang="es-CO" sz="4800"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824" y="2636912"/>
            <a:ext cx="3168352" cy="302433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Flecha doblada hacia arriba"/>
          <p:cNvSpPr/>
          <p:nvPr/>
        </p:nvSpPr>
        <p:spPr>
          <a:xfrm>
            <a:off x="2987824" y="4869160"/>
            <a:ext cx="3888432" cy="1224136"/>
          </a:xfrm>
          <a:prstGeom prst="bentUpArrow">
            <a:avLst/>
          </a:prstGeom>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164603156"/>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scene3d>
            <a:camera prst="orthographicFront"/>
            <a:lightRig rig="threePt" dir="t"/>
          </a:scene3d>
          <a:sp3d>
            <a:bevelT w="165100" prst="coolSlant"/>
          </a:sp3d>
        </p:spPr>
        <p:txBody>
          <a:bodyPr/>
          <a:lstStyle/>
          <a:p>
            <a:r>
              <a:rPr lang="es-CO" i="1" dirty="0">
                <a:effectLst>
                  <a:outerShdw blurRad="38100" dist="38100" dir="2700000" algn="tl">
                    <a:srgbClr val="000000">
                      <a:alpha val="43137"/>
                    </a:srgbClr>
                  </a:outerShdw>
                </a:effectLst>
              </a:rPr>
              <a:t>¿QUE HACER CON LA DUDA?</a:t>
            </a:r>
          </a:p>
        </p:txBody>
      </p:sp>
      <p:sp>
        <p:nvSpPr>
          <p:cNvPr id="3" name="2 Marcador de contenido"/>
          <p:cNvSpPr>
            <a:spLocks noGrp="1"/>
          </p:cNvSpPr>
          <p:nvPr>
            <p:ph idx="1"/>
          </p:nvPr>
        </p:nvSpPr>
        <p:spPr>
          <a:xfrm>
            <a:off x="457200" y="1600201"/>
            <a:ext cx="6059016" cy="2404864"/>
          </a:xfrm>
        </p:spPr>
        <p:txBody>
          <a:bodyPr>
            <a:normAutofit/>
          </a:bodyPr>
          <a:lstStyle/>
          <a:p>
            <a:pPr marL="0" indent="0">
              <a:buNone/>
            </a:pPr>
            <a:r>
              <a:rPr lang="es-CO" dirty="0"/>
              <a:t>Muchos, especialmente los que son nuevos en la vida cristiana, a veces se sienten turbados con las sugestiones del escepticismo.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1484784"/>
            <a:ext cx="2376264"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4221088"/>
            <a:ext cx="8064896" cy="2308324"/>
          </a:xfrm>
          <a:prstGeom prst="rect">
            <a:avLst/>
          </a:prstGeom>
          <a:solidFill>
            <a:schemeClr val="bg2">
              <a:lumMod val="90000"/>
            </a:schemeClr>
          </a:solidFill>
          <a:scene3d>
            <a:camera prst="orthographicFront"/>
            <a:lightRig rig="threePt" dir="t"/>
          </a:scene3d>
          <a:sp3d>
            <a:bevelT w="165100" prst="coolSlant"/>
          </a:sp3d>
        </p:spPr>
        <p:txBody>
          <a:bodyPr wrap="square">
            <a:spAutoFit/>
          </a:bodyPr>
          <a:lstStyle/>
          <a:p>
            <a:r>
              <a:rPr lang="es-CO" sz="2400" dirty="0"/>
              <a:t>Hay muchas cosas en la Biblia que no se pueden explicar, ni tampoco comprender, y </a:t>
            </a:r>
            <a:r>
              <a:rPr lang="es-CO" sz="2400" dirty="0" smtClean="0"/>
              <a:t>Satanás </a:t>
            </a:r>
            <a:r>
              <a:rPr lang="es-CO" sz="2400" dirty="0"/>
              <a:t>las emplea para hacer vacilar su fe en las Santas Escrituras como la </a:t>
            </a:r>
            <a:r>
              <a:rPr lang="es-CO" sz="2400" dirty="0" smtClean="0"/>
              <a:t>relación </a:t>
            </a:r>
            <a:r>
              <a:rPr lang="es-CO" sz="2400" dirty="0"/>
              <a:t>de Dios. Ellos preguntan: </a:t>
            </a:r>
            <a:r>
              <a:rPr lang="es-CO" sz="2400" dirty="0" smtClean="0"/>
              <a:t>¿Cómo sabré cuál </a:t>
            </a:r>
            <a:r>
              <a:rPr lang="es-CO" sz="2400" dirty="0"/>
              <a:t>es el buen camino? Si la Biblia es en verdad la Palabra de </a:t>
            </a:r>
            <a:r>
              <a:rPr lang="es-CO" sz="2400" dirty="0" smtClean="0"/>
              <a:t>Dios</a:t>
            </a:r>
            <a:r>
              <a:rPr lang="es-CO" sz="2400" dirty="0"/>
              <a:t>, </a:t>
            </a:r>
            <a:r>
              <a:rPr lang="es-CO" sz="2400" dirty="0" smtClean="0"/>
              <a:t>¿cómo </a:t>
            </a:r>
            <a:r>
              <a:rPr lang="es-CO" sz="2400" dirty="0"/>
              <a:t>puedo librarme de estas dudas y perplejidades?"</a:t>
            </a:r>
          </a:p>
        </p:txBody>
      </p:sp>
    </p:spTree>
    <p:extLst>
      <p:ext uri="{BB962C8B-B14F-4D97-AF65-F5344CB8AC3E}">
        <p14:creationId xmlns:p14="http://schemas.microsoft.com/office/powerpoint/2010/main" val="191685835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435124620"/>
              </p:ext>
            </p:extLst>
          </p:nvPr>
        </p:nvGraphicFramePr>
        <p:xfrm>
          <a:off x="492616" y="116632"/>
          <a:ext cx="8229600" cy="56494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1 Rectángulo"/>
          <p:cNvSpPr/>
          <p:nvPr/>
        </p:nvSpPr>
        <p:spPr>
          <a:xfrm>
            <a:off x="49128" y="5439907"/>
            <a:ext cx="6683112" cy="1015663"/>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r>
              <a:rPr lang="es-CO" sz="2000" b="1" u="sng" dirty="0" smtClean="0"/>
              <a:t>San </a:t>
            </a:r>
            <a:r>
              <a:rPr lang="es-CO" sz="2000" b="1" u="sng" dirty="0"/>
              <a:t>Marcos </a:t>
            </a:r>
            <a:r>
              <a:rPr lang="es-CO" sz="2000" b="1" u="sng" dirty="0" smtClean="0"/>
              <a:t>9:24</a:t>
            </a:r>
            <a:r>
              <a:rPr lang="es-CO" sz="2000" b="1" dirty="0" smtClean="0"/>
              <a:t>. E </a:t>
            </a:r>
            <a:r>
              <a:rPr lang="es-CO" sz="2000" b="1" dirty="0"/>
              <a:t>inmediatamente el padre del muchacho clamó y dijo: Creo; ayuda mi incredulidad</a:t>
            </a:r>
            <a:r>
              <a:rPr lang="es-CO" sz="2000" b="1" dirty="0" smtClean="0"/>
              <a:t>. </a:t>
            </a:r>
            <a:r>
              <a:rPr lang="es-CO" sz="2000" b="1" u="sng" dirty="0" smtClean="0"/>
              <a:t>En este </a:t>
            </a:r>
            <a:r>
              <a:rPr lang="es-CO" sz="2000" b="1" u="sng" dirty="0"/>
              <a:t>texto bíblico la fe y la duda se dan la mano</a:t>
            </a:r>
          </a:p>
        </p:txBody>
      </p:sp>
      <p:pic>
        <p:nvPicPr>
          <p:cNvPr id="1026"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48264" y="5138113"/>
            <a:ext cx="2190750" cy="161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59640205"/>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546260988"/>
              </p:ext>
            </p:extLst>
          </p:nvPr>
        </p:nvGraphicFramePr>
        <p:xfrm>
          <a:off x="457200" y="548680"/>
          <a:ext cx="8229600" cy="59046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37334163"/>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a:scene3d>
            <a:camera prst="orthographicFront"/>
            <a:lightRig rig="threePt" dir="t"/>
          </a:scene3d>
          <a:sp3d>
            <a:bevelT w="165100" prst="coolSlant"/>
          </a:sp3d>
        </p:spPr>
        <p:txBody>
          <a:bodyPr>
            <a:normAutofit/>
          </a:bodyPr>
          <a:lstStyle/>
          <a:p>
            <a:r>
              <a:rPr lang="es-CO" sz="5400" b="1" dirty="0" smtClean="0"/>
              <a:t>Misterios del amor de Dios</a:t>
            </a:r>
            <a:endParaRPr lang="es-CO" sz="5400" b="1" dirty="0"/>
          </a:p>
        </p:txBody>
      </p:sp>
      <p:sp>
        <p:nvSpPr>
          <p:cNvPr id="3" name="2 Marcador de contenido"/>
          <p:cNvSpPr>
            <a:spLocks noGrp="1"/>
          </p:cNvSpPr>
          <p:nvPr>
            <p:ph idx="1"/>
          </p:nvPr>
        </p:nvSpPr>
        <p:spPr>
          <a:xfrm>
            <a:off x="457200" y="5445224"/>
            <a:ext cx="8229600" cy="1008112"/>
          </a:xfrm>
          <a:solidFill>
            <a:schemeClr val="accent4">
              <a:lumMod val="20000"/>
              <a:lumOff val="80000"/>
            </a:schemeClr>
          </a:solidFill>
          <a:scene3d>
            <a:camera prst="orthographicFront"/>
            <a:lightRig rig="threePt" dir="t"/>
          </a:scene3d>
          <a:sp3d>
            <a:bevelT w="165100" prst="coolSlant"/>
          </a:sp3d>
        </p:spPr>
        <p:txBody>
          <a:bodyPr>
            <a:normAutofit/>
          </a:bodyPr>
          <a:lstStyle/>
          <a:p>
            <a:pPr marL="0" indent="0" algn="ctr">
              <a:buNone/>
            </a:pPr>
            <a:r>
              <a:rPr lang="es-CO" sz="5400" b="1" dirty="0" smtClean="0"/>
              <a:t>¿Cómo explicar esto?</a:t>
            </a:r>
            <a:endParaRPr lang="es-CO" sz="5400" b="1"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16464" y="1988840"/>
            <a:ext cx="2448272" cy="281632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1957598"/>
            <a:ext cx="2844984" cy="2878807"/>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00192" y="1988840"/>
            <a:ext cx="2514358" cy="281632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8288564"/>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140967539"/>
              </p:ext>
            </p:extLst>
          </p:nvPr>
        </p:nvGraphicFramePr>
        <p:xfrm>
          <a:off x="457200" y="188640"/>
          <a:ext cx="8229600" cy="6192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1 Rectángulo"/>
          <p:cNvSpPr/>
          <p:nvPr/>
        </p:nvSpPr>
        <p:spPr>
          <a:xfrm>
            <a:off x="0" y="5445224"/>
            <a:ext cx="7524328" cy="1384995"/>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1200" dirty="0"/>
              <a:t>Viéndose fuera del cielo, y rechazado de otros mundos, Lucifer se aprestó para obrar con la pareja que Dios había creado.  Satanás esperó el momento preciso.  Allí estaba la mujer, sola, curioseando el árbol del conocimiento, cuya fruta les fue vedada por </a:t>
            </a:r>
            <a:r>
              <a:rPr lang="es-CO" sz="1200" dirty="0" smtClean="0"/>
              <a:t>Dios. El </a:t>
            </a:r>
            <a:r>
              <a:rPr lang="es-CO" sz="1200" dirty="0"/>
              <a:t>pecado vino con toda sus secuela de miseria, pecado, dolor, guerra, enfermedad  y  muerte .  Al ser vencidos por Satanás, Adán y Eva perdieron su lugar como regentes de la tierra.  Dios permitió a Lucifer realizar su plan.  Pero Dios había hecho un plan superior: el plan de salvación.  Mediante este plan, un miembro de la Divinidad se habría de humanar para obrar la redención de la raza caída.  El pecado de Adán no cogió a Dios por sorpresa. </a:t>
            </a:r>
          </a:p>
        </p:txBody>
      </p:sp>
      <p:pic>
        <p:nvPicPr>
          <p:cNvPr id="1026"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40352" y="5421971"/>
            <a:ext cx="1173857" cy="1384995"/>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59389166"/>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lstStyle/>
          <a:p>
            <a:r>
              <a:rPr lang="es-CO" b="1" i="1" dirty="0" smtClean="0">
                <a:effectLst>
                  <a:outerShdw blurRad="38100" dist="38100" dir="2700000" algn="tl">
                    <a:srgbClr val="000000">
                      <a:alpha val="43137"/>
                    </a:srgbClr>
                  </a:outerShdw>
                </a:effectLst>
              </a:rPr>
              <a:t>¿Cómo explicar esto?</a:t>
            </a:r>
            <a:endParaRPr lang="es-CO" b="1" i="1" dirty="0">
              <a:effectLst>
                <a:outerShdw blurRad="38100" dist="38100" dir="2700000" algn="tl">
                  <a:srgbClr val="000000">
                    <a:alpha val="43137"/>
                  </a:srgbClr>
                </a:outerShdw>
              </a:effectLst>
            </a:endParaRPr>
          </a:p>
        </p:txBody>
      </p:sp>
      <p:sp>
        <p:nvSpPr>
          <p:cNvPr id="3" name="2 Marcador de contenido"/>
          <p:cNvSpPr>
            <a:spLocks noGrp="1"/>
          </p:cNvSpPr>
          <p:nvPr>
            <p:ph idx="1"/>
          </p:nvPr>
        </p:nvSpPr>
        <p:spPr>
          <a:xfrm>
            <a:off x="457200" y="5373216"/>
            <a:ext cx="8229600" cy="864096"/>
          </a:xfrm>
          <a:solidFill>
            <a:schemeClr val="accent4">
              <a:lumMod val="40000"/>
              <a:lumOff val="60000"/>
            </a:schemeClr>
          </a:solidFill>
          <a:scene3d>
            <a:camera prst="orthographicFront"/>
            <a:lightRig rig="threePt" dir="t"/>
          </a:scene3d>
          <a:sp3d>
            <a:bevelT w="165100" prst="coolSlant"/>
          </a:sp3d>
        </p:spPr>
        <p:txBody>
          <a:bodyPr>
            <a:normAutofit/>
          </a:bodyPr>
          <a:lstStyle/>
          <a:p>
            <a:pPr marL="0" indent="0" algn="ctr">
              <a:buNone/>
            </a:pPr>
            <a:r>
              <a:rPr lang="es-CO" sz="4400" b="1" i="1" dirty="0" smtClean="0">
                <a:effectLst>
                  <a:outerShdw blurRad="38100" dist="38100" dir="2700000" algn="tl">
                    <a:srgbClr val="000000">
                      <a:alpha val="43137"/>
                    </a:srgbClr>
                  </a:outerShdw>
                </a:effectLst>
              </a:rPr>
              <a:t>¡El misterio de la regeneración!</a:t>
            </a:r>
            <a:endParaRPr lang="es-CO" sz="4400" b="1" i="1" dirty="0">
              <a:effectLst>
                <a:outerShdw blurRad="38100" dist="38100" dir="2700000" algn="tl">
                  <a:srgbClr val="000000">
                    <a:alpha val="43137"/>
                  </a:srgbClr>
                </a:outerShdw>
              </a:effectLst>
            </a:endParaRP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1700808"/>
            <a:ext cx="7488832" cy="331236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155326"/>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915816" y="620688"/>
            <a:ext cx="3456384" cy="2592288"/>
          </a:xfrm>
        </p:spPr>
        <p:txBody>
          <a:bodyPr>
            <a:normAutofit fontScale="55000" lnSpcReduction="20000"/>
          </a:bodyPr>
          <a:lstStyle/>
          <a:p>
            <a:pPr marL="0" indent="0" algn="ctr">
              <a:buNone/>
            </a:pPr>
            <a:r>
              <a:rPr lang="es-CO" b="1" dirty="0"/>
              <a:t>Aun las formas </a:t>
            </a:r>
            <a:r>
              <a:rPr lang="es-CO" b="1" dirty="0" smtClean="0"/>
              <a:t>más </a:t>
            </a:r>
            <a:r>
              <a:rPr lang="es-CO" b="1" dirty="0"/>
              <a:t>humildes de la vida presentan problemas que el </a:t>
            </a:r>
            <a:r>
              <a:rPr lang="es-CO" b="1" dirty="0" smtClean="0"/>
              <a:t>más </a:t>
            </a:r>
            <a:r>
              <a:rPr lang="es-CO" b="1" dirty="0"/>
              <a:t>sabio de los </a:t>
            </a:r>
            <a:r>
              <a:rPr lang="es-CO" b="1" dirty="0" smtClean="0"/>
              <a:t>filósofos </a:t>
            </a:r>
            <a:r>
              <a:rPr lang="es-CO" b="1" dirty="0"/>
              <a:t>no puede explicar. Doquiera se presentan maravillas que superan nuestro conocimiento</a:t>
            </a:r>
            <a:r>
              <a:rPr lang="es-CO" b="1" dirty="0" smtClean="0"/>
              <a:t>.</a:t>
            </a:r>
          </a:p>
          <a:p>
            <a:pPr marL="0" indent="0" algn="ctr">
              <a:buNone/>
            </a:pPr>
            <a:endParaRPr lang="es-CO" dirty="0" smtClean="0"/>
          </a:p>
          <a:p>
            <a:pPr marL="0" indent="0" algn="ctr">
              <a:buNone/>
            </a:pPr>
            <a:r>
              <a:rPr lang="es-CO" sz="3400" b="1" dirty="0" smtClean="0">
                <a:solidFill>
                  <a:srgbClr val="002060"/>
                </a:solidFill>
              </a:rPr>
              <a:t>En la semilla se conserva la vida, que con el tiempo da fruto, de acuerdo a lo sembrado.</a:t>
            </a:r>
            <a:endParaRPr lang="es-CO" sz="3400" b="1" dirty="0">
              <a:solidFill>
                <a:srgbClr val="002060"/>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6" y="404664"/>
            <a:ext cx="2376264" cy="273630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612720"/>
            <a:ext cx="2376264" cy="252824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3933056"/>
            <a:ext cx="7992888" cy="2677656"/>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400" dirty="0"/>
              <a:t>¿Nos sorprende entonces encontrar que en el mundo espiritual haya </a:t>
            </a:r>
            <a:r>
              <a:rPr lang="es-CO" sz="2400" dirty="0" smtClean="0"/>
              <a:t>también </a:t>
            </a:r>
            <a:r>
              <a:rPr lang="es-CO" sz="2400" dirty="0"/>
              <a:t>misterios que no podemos descifrar? La dificultad </a:t>
            </a:r>
            <a:r>
              <a:rPr lang="es-CO" sz="2400" dirty="0" smtClean="0"/>
              <a:t>está </a:t>
            </a:r>
            <a:r>
              <a:rPr lang="es-CO" sz="2400" dirty="0"/>
              <a:t>solamente en la debilidad y estrechez de la inteligencia humana. Dios nos ha dado en las Sagradas Escrituras suficiente evidencia de su </a:t>
            </a:r>
            <a:r>
              <a:rPr lang="es-CO" sz="2400" dirty="0" smtClean="0"/>
              <a:t>carácter </a:t>
            </a:r>
            <a:r>
              <a:rPr lang="es-CO" sz="2400" dirty="0"/>
              <a:t>divino, y no debemos dudar de su Palabra porque no podamos comprender todos los misterios de su providencia.</a:t>
            </a:r>
          </a:p>
        </p:txBody>
      </p:sp>
    </p:spTree>
    <p:extLst>
      <p:ext uri="{BB962C8B-B14F-4D97-AF65-F5344CB8AC3E}">
        <p14:creationId xmlns:p14="http://schemas.microsoft.com/office/powerpoint/2010/main" val="3434373772"/>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320963848"/>
              </p:ext>
            </p:extLst>
          </p:nvPr>
        </p:nvGraphicFramePr>
        <p:xfrm>
          <a:off x="457200" y="476672"/>
          <a:ext cx="8229600" cy="59766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67183894"/>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Marcador de contenido"/>
          <p:cNvGraphicFramePr>
            <a:graphicFrameLocks noGrp="1"/>
          </p:cNvGraphicFramePr>
          <p:nvPr>
            <p:ph idx="1"/>
            <p:extLst>
              <p:ext uri="{D42A27DB-BD31-4B8C-83A1-F6EECF244321}">
                <p14:modId xmlns:p14="http://schemas.microsoft.com/office/powerpoint/2010/main" val="252309333"/>
              </p:ext>
            </p:extLst>
          </p:nvPr>
        </p:nvGraphicFramePr>
        <p:xfrm>
          <a:off x="457200" y="332656"/>
          <a:ext cx="8229600"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3 Rectángulo"/>
          <p:cNvSpPr/>
          <p:nvPr/>
        </p:nvSpPr>
        <p:spPr>
          <a:xfrm>
            <a:off x="1377522" y="5758043"/>
            <a:ext cx="6362830" cy="523220"/>
          </a:xfrm>
          <a:prstGeom prst="rect">
            <a:avLst/>
          </a:prstGeom>
        </p:spPr>
        <p:txBody>
          <a:bodyPr wrap="square">
            <a:spAutoFit/>
          </a:bodyPr>
          <a:lstStyle/>
          <a:p>
            <a:pPr algn="ctr"/>
            <a:r>
              <a:rPr lang="es-CO" sz="2800" b="1" dirty="0"/>
              <a:t>Dios </a:t>
            </a:r>
            <a:r>
              <a:rPr lang="es-CO" sz="2800" b="1" dirty="0" smtClean="0"/>
              <a:t>da su secreto a quienes lo veneran</a:t>
            </a:r>
            <a:endParaRPr lang="es-CO" sz="2800" b="1" dirty="0"/>
          </a:p>
        </p:txBody>
      </p:sp>
    </p:spTree>
    <p:extLst>
      <p:ext uri="{BB962C8B-B14F-4D97-AF65-F5344CB8AC3E}">
        <p14:creationId xmlns:p14="http://schemas.microsoft.com/office/powerpoint/2010/main" val="294771870"/>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2823647146"/>
              </p:ext>
            </p:extLst>
          </p:nvPr>
        </p:nvGraphicFramePr>
        <p:xfrm>
          <a:off x="457200" y="0"/>
          <a:ext cx="8229600" cy="63813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5 Rectángulo"/>
          <p:cNvSpPr/>
          <p:nvPr/>
        </p:nvSpPr>
        <p:spPr>
          <a:xfrm>
            <a:off x="251520" y="5772225"/>
            <a:ext cx="6192688" cy="923330"/>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dirty="0"/>
              <a:t>Hay dos tipos de incredulidad. A. </a:t>
            </a:r>
            <a:r>
              <a:rPr lang="es-CO" dirty="0"/>
              <a:t>U</a:t>
            </a:r>
            <a:r>
              <a:rPr lang="es-CO" dirty="0" smtClean="0"/>
              <a:t>na </a:t>
            </a:r>
            <a:r>
              <a:rPr lang="es-CO" dirty="0"/>
              <a:t>decisión deliberada de no creer. </a:t>
            </a:r>
            <a:r>
              <a:rPr lang="es-CO" dirty="0" smtClean="0"/>
              <a:t> B. La </a:t>
            </a:r>
            <a:r>
              <a:rPr lang="es-CO" dirty="0"/>
              <a:t>otra es quiero creer pero no </a:t>
            </a:r>
            <a:r>
              <a:rPr lang="es-CO" dirty="0" smtClean="0"/>
              <a:t>puedo por ahora. </a:t>
            </a:r>
            <a:r>
              <a:rPr lang="es-CO" dirty="0" smtClean="0"/>
              <a:t>O sea: «</a:t>
            </a:r>
            <a:r>
              <a:rPr lang="es-CO" dirty="0" smtClean="0"/>
              <a:t>yo decido cuando creer». </a:t>
            </a:r>
            <a:endParaRPr lang="es-CO" dirty="0"/>
          </a:p>
        </p:txBody>
      </p:sp>
      <p:pic>
        <p:nvPicPr>
          <p:cNvPr id="1026"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60232" y="5655098"/>
            <a:ext cx="2190750" cy="1157585"/>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46690198"/>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541801239"/>
              </p:ext>
            </p:extLst>
          </p:nvPr>
        </p:nvGraphicFramePr>
        <p:xfrm>
          <a:off x="755576" y="260648"/>
          <a:ext cx="8229600" cy="51454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4 Rectángulo"/>
          <p:cNvSpPr/>
          <p:nvPr/>
        </p:nvSpPr>
        <p:spPr>
          <a:xfrm>
            <a:off x="251520" y="5517232"/>
            <a:ext cx="6336704" cy="1323439"/>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000" b="1" dirty="0"/>
              <a:t>El hombre no puede sondear los consejos íntimos del </a:t>
            </a:r>
            <a:r>
              <a:rPr lang="es-CO" sz="2000" b="1" dirty="0" smtClean="0"/>
              <a:t>Todopoderoso. Son </a:t>
            </a:r>
            <a:r>
              <a:rPr lang="es-CO" sz="2000" b="1" dirty="0"/>
              <a:t>de Dios</a:t>
            </a:r>
            <a:r>
              <a:rPr lang="es-CO" sz="2000" b="1" dirty="0" smtClean="0"/>
              <a:t>. </a:t>
            </a:r>
            <a:r>
              <a:rPr lang="es-CO" sz="2000" b="1" u="sng" dirty="0" smtClean="0"/>
              <a:t>Sin embargo, Dios ha prometido revelar sus secreto a sus siervos los profetas</a:t>
            </a:r>
            <a:r>
              <a:rPr lang="es-CO" sz="2000" b="1" dirty="0" smtClean="0"/>
              <a:t>. Amós 3:7.</a:t>
            </a:r>
            <a:endParaRPr lang="es-CO" sz="2000" b="1" dirty="0"/>
          </a:p>
        </p:txBody>
      </p:sp>
      <p:pic>
        <p:nvPicPr>
          <p:cNvPr id="1026"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46399" y="5085184"/>
            <a:ext cx="2190750" cy="161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22942292"/>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978187424"/>
              </p:ext>
            </p:extLst>
          </p:nvPr>
        </p:nvGraphicFramePr>
        <p:xfrm>
          <a:off x="457200" y="620688"/>
          <a:ext cx="8229600" cy="58326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54515383"/>
      </p:ext>
    </p:extLst>
  </p:cSld>
  <p:clrMapOvr>
    <a:masterClrMapping/>
  </p:clrMapOvr>
  <p:transition spd="slow">
    <p:cove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369412923"/>
              </p:ext>
            </p:extLst>
          </p:nvPr>
        </p:nvGraphicFramePr>
        <p:xfrm>
          <a:off x="457200" y="692696"/>
          <a:ext cx="8229600" cy="54334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10688602"/>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686834696"/>
              </p:ext>
            </p:extLst>
          </p:nvPr>
        </p:nvGraphicFramePr>
        <p:xfrm>
          <a:off x="457200" y="476672"/>
          <a:ext cx="8229600" cy="59046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04994421"/>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62277862"/>
              </p:ext>
            </p:extLst>
          </p:nvPr>
        </p:nvGraphicFramePr>
        <p:xfrm>
          <a:off x="457200" y="404664"/>
          <a:ext cx="8229600" cy="5976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16133586"/>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76672"/>
            <a:ext cx="8229600" cy="6081539"/>
          </a:xfrm>
          <a:solidFill>
            <a:srgbClr val="002060"/>
          </a:solidFill>
          <a:effectLst>
            <a:glow rad="101600">
              <a:schemeClr val="accent2">
                <a:satMod val="175000"/>
                <a:alpha val="40000"/>
              </a:schemeClr>
            </a:glow>
          </a:effectLst>
          <a:scene3d>
            <a:camera prst="isometricOffAxis2Left"/>
            <a:lightRig rig="threePt" dir="t"/>
          </a:scene3d>
        </p:spPr>
        <p:txBody>
          <a:bodyPr>
            <a:normAutofit/>
          </a:bodyPr>
          <a:lstStyle/>
          <a:p>
            <a:pPr lvl="2"/>
            <a:r>
              <a:rPr lang="es-CO" sz="3200" dirty="0">
                <a:solidFill>
                  <a:srgbClr val="FFFF00"/>
                </a:solidFill>
              </a:rPr>
              <a:t>Hay muchas cosas aparentemente oscuras o </a:t>
            </a:r>
            <a:r>
              <a:rPr lang="es-CO" sz="3200" dirty="0" smtClean="0">
                <a:solidFill>
                  <a:srgbClr val="FFFF00"/>
                </a:solidFill>
              </a:rPr>
              <a:t>difíciles, </a:t>
            </a:r>
            <a:r>
              <a:rPr lang="es-CO" sz="3200" dirty="0">
                <a:solidFill>
                  <a:srgbClr val="FFFF00"/>
                </a:solidFill>
              </a:rPr>
              <a:t>que Dios las </a:t>
            </a:r>
            <a:r>
              <a:rPr lang="es-CO" sz="3200" dirty="0" smtClean="0">
                <a:solidFill>
                  <a:srgbClr val="FFFF00"/>
                </a:solidFill>
              </a:rPr>
              <a:t>hará </a:t>
            </a:r>
            <a:r>
              <a:rPr lang="es-CO" sz="3200" dirty="0">
                <a:solidFill>
                  <a:srgbClr val="FFFF00"/>
                </a:solidFill>
              </a:rPr>
              <a:t>claras y sencillas para </a:t>
            </a:r>
            <a:r>
              <a:rPr lang="es-CO" sz="3200" dirty="0" smtClean="0">
                <a:solidFill>
                  <a:srgbClr val="FFFF00"/>
                </a:solidFill>
              </a:rPr>
              <a:t>aquéllos </a:t>
            </a:r>
            <a:r>
              <a:rPr lang="es-CO" sz="3200" dirty="0">
                <a:solidFill>
                  <a:srgbClr val="FFFF00"/>
                </a:solidFill>
              </a:rPr>
              <a:t>que deseen comprenderlas. </a:t>
            </a:r>
            <a:endParaRPr lang="es-CO" sz="3200" dirty="0" smtClean="0">
              <a:solidFill>
                <a:srgbClr val="FFFF00"/>
              </a:solidFill>
            </a:endParaRPr>
          </a:p>
          <a:p>
            <a:endParaRPr lang="es-CO" sz="4000" dirty="0">
              <a:solidFill>
                <a:srgbClr val="FFFF00"/>
              </a:solidFill>
            </a:endParaRPr>
          </a:p>
          <a:p>
            <a:pPr marL="0" indent="0">
              <a:buNone/>
            </a:pPr>
            <a:r>
              <a:rPr lang="es-CO" sz="4000" dirty="0" smtClean="0">
                <a:solidFill>
                  <a:srgbClr val="FFFF00"/>
                </a:solidFill>
              </a:rPr>
              <a:t>Pero </a:t>
            </a:r>
            <a:r>
              <a:rPr lang="es-CO" sz="4000" dirty="0">
                <a:solidFill>
                  <a:srgbClr val="FFFF00"/>
                </a:solidFill>
              </a:rPr>
              <a:t>sin la </a:t>
            </a:r>
            <a:r>
              <a:rPr lang="es-CO" sz="4000" dirty="0" smtClean="0">
                <a:solidFill>
                  <a:srgbClr val="FFFF00"/>
                </a:solidFill>
              </a:rPr>
              <a:t>dirección </a:t>
            </a:r>
            <a:r>
              <a:rPr lang="es-CO" sz="4000" dirty="0">
                <a:solidFill>
                  <a:srgbClr val="FFFF00"/>
                </a:solidFill>
              </a:rPr>
              <a:t>del </a:t>
            </a:r>
            <a:r>
              <a:rPr lang="es-CO" sz="4000" dirty="0" smtClean="0">
                <a:solidFill>
                  <a:srgbClr val="FFFF00"/>
                </a:solidFill>
              </a:rPr>
              <a:t>Espíritu </a:t>
            </a:r>
            <a:r>
              <a:rPr lang="es-CO" sz="4000" dirty="0">
                <a:solidFill>
                  <a:srgbClr val="FFFF00"/>
                </a:solidFill>
              </a:rPr>
              <a:t>Santo nos expondremos continuamente a torcer las Sagradas Escrituras o a interpretarlas mal.</a:t>
            </a:r>
          </a:p>
          <a:p>
            <a:endParaRPr lang="es-CO" dirty="0"/>
          </a:p>
        </p:txBody>
      </p:sp>
    </p:spTree>
    <p:extLst>
      <p:ext uri="{BB962C8B-B14F-4D97-AF65-F5344CB8AC3E}">
        <p14:creationId xmlns:p14="http://schemas.microsoft.com/office/powerpoint/2010/main" val="633397177"/>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3">
              <a:lumMod val="20000"/>
              <a:lumOff val="80000"/>
            </a:schemeClr>
          </a:solidFill>
          <a:scene3d>
            <a:camera prst="orthographicFront"/>
            <a:lightRig rig="threePt" dir="t"/>
          </a:scene3d>
          <a:sp3d>
            <a:bevelT w="165100" prst="coolSlant"/>
          </a:sp3d>
        </p:spPr>
        <p:txBody>
          <a:bodyPr>
            <a:normAutofit fontScale="85000" lnSpcReduction="20000"/>
          </a:bodyPr>
          <a:lstStyle/>
          <a:p>
            <a:pPr marL="0" indent="0">
              <a:buNone/>
            </a:pPr>
            <a:r>
              <a:rPr lang="es-CO" dirty="0"/>
              <a:t>Se lee mucho la Biblia sin obtener provecho, y algunas veces su lectura causa un daño positivo. </a:t>
            </a:r>
            <a:endParaRPr lang="es-CO" dirty="0" smtClean="0"/>
          </a:p>
          <a:p>
            <a:pPr lvl="1"/>
            <a:r>
              <a:rPr lang="es-CO" dirty="0" smtClean="0"/>
              <a:t>1. </a:t>
            </a:r>
            <a:r>
              <a:rPr lang="es-CO" dirty="0" smtClean="0">
                <a:solidFill>
                  <a:srgbClr val="FF0000"/>
                </a:solidFill>
              </a:rPr>
              <a:t>Cuando </a:t>
            </a:r>
            <a:r>
              <a:rPr lang="es-CO" dirty="0">
                <a:solidFill>
                  <a:srgbClr val="FF0000"/>
                </a:solidFill>
              </a:rPr>
              <a:t>la Palabra de Dios se abre sin </a:t>
            </a:r>
            <a:r>
              <a:rPr lang="es-CO" dirty="0" smtClean="0">
                <a:solidFill>
                  <a:srgbClr val="FF0000"/>
                </a:solidFill>
              </a:rPr>
              <a:t>oración </a:t>
            </a:r>
            <a:r>
              <a:rPr lang="es-CO" dirty="0">
                <a:solidFill>
                  <a:srgbClr val="FF0000"/>
                </a:solidFill>
              </a:rPr>
              <a:t>y reverencia; </a:t>
            </a:r>
            <a:endParaRPr lang="es-CO" dirty="0" smtClean="0">
              <a:solidFill>
                <a:srgbClr val="FF0000"/>
              </a:solidFill>
            </a:endParaRPr>
          </a:p>
          <a:p>
            <a:pPr lvl="1"/>
            <a:r>
              <a:rPr lang="es-CO" dirty="0" smtClean="0"/>
              <a:t>2. </a:t>
            </a:r>
            <a:r>
              <a:rPr lang="es-CO" dirty="0">
                <a:solidFill>
                  <a:srgbClr val="FF0000"/>
                </a:solidFill>
              </a:rPr>
              <a:t>C</a:t>
            </a:r>
            <a:r>
              <a:rPr lang="es-CO" dirty="0" smtClean="0">
                <a:solidFill>
                  <a:srgbClr val="FF0000"/>
                </a:solidFill>
              </a:rPr>
              <a:t>uando </a:t>
            </a:r>
            <a:r>
              <a:rPr lang="es-CO" dirty="0">
                <a:solidFill>
                  <a:srgbClr val="FF0000"/>
                </a:solidFill>
              </a:rPr>
              <a:t>los pensamientos y afectos no </a:t>
            </a:r>
            <a:r>
              <a:rPr lang="es-CO" dirty="0" smtClean="0">
                <a:solidFill>
                  <a:srgbClr val="FF0000"/>
                </a:solidFill>
              </a:rPr>
              <a:t>están </a:t>
            </a:r>
            <a:r>
              <a:rPr lang="es-CO" dirty="0">
                <a:solidFill>
                  <a:srgbClr val="FF0000"/>
                </a:solidFill>
              </a:rPr>
              <a:t>fijos en </a:t>
            </a:r>
            <a:r>
              <a:rPr lang="es-CO" dirty="0" smtClean="0">
                <a:solidFill>
                  <a:srgbClr val="FF0000"/>
                </a:solidFill>
              </a:rPr>
              <a:t>Dios</a:t>
            </a:r>
            <a:r>
              <a:rPr lang="es-CO" dirty="0">
                <a:solidFill>
                  <a:srgbClr val="FF0000"/>
                </a:solidFill>
              </a:rPr>
              <a:t>, o en </a:t>
            </a:r>
            <a:r>
              <a:rPr lang="es-CO" dirty="0" smtClean="0">
                <a:solidFill>
                  <a:srgbClr val="FF0000"/>
                </a:solidFill>
              </a:rPr>
              <a:t>armonía </a:t>
            </a:r>
            <a:r>
              <a:rPr lang="es-CO" dirty="0">
                <a:solidFill>
                  <a:srgbClr val="FF0000"/>
                </a:solidFill>
              </a:rPr>
              <a:t>con su voluntad, la mente </a:t>
            </a:r>
            <a:r>
              <a:rPr lang="es-CO" dirty="0" smtClean="0">
                <a:solidFill>
                  <a:srgbClr val="FF0000"/>
                </a:solidFill>
              </a:rPr>
              <a:t>está </a:t>
            </a:r>
            <a:r>
              <a:rPr lang="es-CO" dirty="0">
                <a:solidFill>
                  <a:srgbClr val="FF0000"/>
                </a:solidFill>
              </a:rPr>
              <a:t>envuelta en la duda, entonces con el mismo estudio de la Biblia se fortalece el escepticismo. </a:t>
            </a:r>
            <a:r>
              <a:rPr lang="es-CO" dirty="0" smtClean="0">
                <a:solidFill>
                  <a:srgbClr val="FF0000"/>
                </a:solidFill>
              </a:rPr>
              <a:t>El </a:t>
            </a:r>
            <a:r>
              <a:rPr lang="es-CO" dirty="0">
                <a:solidFill>
                  <a:srgbClr val="FF0000"/>
                </a:solidFill>
              </a:rPr>
              <a:t>enemigo controla los pensamientos y sugiere interpretaciones </a:t>
            </a:r>
            <a:r>
              <a:rPr lang="es-CO" dirty="0" smtClean="0">
                <a:solidFill>
                  <a:srgbClr val="FF0000"/>
                </a:solidFill>
              </a:rPr>
              <a:t>erróneas. </a:t>
            </a:r>
          </a:p>
          <a:p>
            <a:pPr lvl="1"/>
            <a:r>
              <a:rPr lang="es-CO" dirty="0" smtClean="0"/>
              <a:t>3. </a:t>
            </a:r>
            <a:r>
              <a:rPr lang="es-CO" dirty="0" smtClean="0">
                <a:solidFill>
                  <a:srgbClr val="FF0000"/>
                </a:solidFill>
              </a:rPr>
              <a:t>Cuando </a:t>
            </a:r>
            <a:r>
              <a:rPr lang="es-CO" dirty="0">
                <a:solidFill>
                  <a:srgbClr val="FF0000"/>
                </a:solidFill>
              </a:rPr>
              <a:t>los hombres no </a:t>
            </a:r>
            <a:r>
              <a:rPr lang="es-CO" dirty="0" smtClean="0">
                <a:solidFill>
                  <a:srgbClr val="FF0000"/>
                </a:solidFill>
              </a:rPr>
              <a:t>están </a:t>
            </a:r>
            <a:r>
              <a:rPr lang="es-CO" dirty="0">
                <a:solidFill>
                  <a:srgbClr val="FF0000"/>
                </a:solidFill>
              </a:rPr>
              <a:t>en </a:t>
            </a:r>
            <a:r>
              <a:rPr lang="es-CO" dirty="0" smtClean="0">
                <a:solidFill>
                  <a:srgbClr val="FF0000"/>
                </a:solidFill>
              </a:rPr>
              <a:t>armonía </a:t>
            </a:r>
            <a:r>
              <a:rPr lang="es-CO" dirty="0">
                <a:solidFill>
                  <a:srgbClr val="FF0000"/>
                </a:solidFill>
              </a:rPr>
              <a:t>con Dios en palabras o hechos, aunque sean muy instruidos, </a:t>
            </a:r>
            <a:r>
              <a:rPr lang="es-CO" dirty="0" smtClean="0">
                <a:solidFill>
                  <a:srgbClr val="FF0000"/>
                </a:solidFill>
              </a:rPr>
              <a:t>están </a:t>
            </a:r>
            <a:r>
              <a:rPr lang="es-CO" dirty="0">
                <a:solidFill>
                  <a:srgbClr val="FF0000"/>
                </a:solidFill>
              </a:rPr>
              <a:t>expuestos a errar en la </a:t>
            </a:r>
            <a:r>
              <a:rPr lang="es-CO" dirty="0" smtClean="0">
                <a:solidFill>
                  <a:srgbClr val="FF0000"/>
                </a:solidFill>
              </a:rPr>
              <a:t>comprensión </a:t>
            </a:r>
            <a:r>
              <a:rPr lang="es-CO" dirty="0">
                <a:solidFill>
                  <a:srgbClr val="FF0000"/>
                </a:solidFill>
              </a:rPr>
              <a:t>de las Sagradas Escrituras y no es seguro confiar en </a:t>
            </a:r>
            <a:r>
              <a:rPr lang="es-CO" dirty="0" smtClean="0">
                <a:solidFill>
                  <a:srgbClr val="FF0000"/>
                </a:solidFill>
              </a:rPr>
              <a:t>sus </a:t>
            </a:r>
            <a:r>
              <a:rPr lang="es-CO" dirty="0">
                <a:solidFill>
                  <a:srgbClr val="FF0000"/>
                </a:solidFill>
              </a:rPr>
              <a:t>explicaciones. </a:t>
            </a:r>
            <a:endParaRPr lang="es-CO" dirty="0" smtClean="0">
              <a:solidFill>
                <a:srgbClr val="FF0000"/>
              </a:solidFill>
            </a:endParaRPr>
          </a:p>
          <a:p>
            <a:pPr marL="0" indent="0">
              <a:buNone/>
            </a:pPr>
            <a:r>
              <a:rPr lang="es-CO" dirty="0" smtClean="0"/>
              <a:t>Los </a:t>
            </a:r>
            <a:r>
              <a:rPr lang="es-CO" dirty="0"/>
              <a:t>que buscan contradicciones en las Sagradas Escrituras no tienen discernimiento espiritual. Con una </a:t>
            </a:r>
            <a:r>
              <a:rPr lang="es-CO" dirty="0" smtClean="0"/>
              <a:t>visión </a:t>
            </a:r>
            <a:r>
              <a:rPr lang="es-CO" dirty="0"/>
              <a:t>perturbada </a:t>
            </a:r>
            <a:r>
              <a:rPr lang="es-CO" dirty="0" smtClean="0"/>
              <a:t>encontrarán </a:t>
            </a:r>
            <a:r>
              <a:rPr lang="es-CO" dirty="0"/>
              <a:t>muchas razones para dudar y no creer cosas que realmente son claras y sencillas.</a:t>
            </a:r>
          </a:p>
          <a:p>
            <a:endParaRPr lang="es-CO" dirty="0"/>
          </a:p>
        </p:txBody>
      </p:sp>
    </p:spTree>
    <p:extLst>
      <p:ext uri="{BB962C8B-B14F-4D97-AF65-F5344CB8AC3E}">
        <p14:creationId xmlns:p14="http://schemas.microsoft.com/office/powerpoint/2010/main" val="3629417566"/>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912729638"/>
              </p:ext>
            </p:extLst>
          </p:nvPr>
        </p:nvGraphicFramePr>
        <p:xfrm>
          <a:off x="0" y="980728"/>
          <a:ext cx="8553128" cy="52894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915625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a:bodyPr>
          <a:lstStyle/>
          <a:p>
            <a:r>
              <a:rPr lang="es-CO" sz="4800" b="1" dirty="0" smtClean="0"/>
              <a:t>El engaño del pecado</a:t>
            </a:r>
            <a:endParaRPr lang="es-CO" sz="4800" b="1" dirty="0"/>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700808"/>
            <a:ext cx="4320480" cy="403244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8024" y="1727746"/>
            <a:ext cx="4207873" cy="400551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51520" y="5949280"/>
            <a:ext cx="8496944" cy="461665"/>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400" b="1" dirty="0" smtClean="0"/>
              <a:t>«los </a:t>
            </a:r>
            <a:r>
              <a:rPr lang="es-CO" sz="2400" b="1" dirty="0"/>
              <a:t>hombres amaron </a:t>
            </a:r>
            <a:r>
              <a:rPr lang="es-CO" sz="2400" b="1" dirty="0" smtClean="0"/>
              <a:t>más </a:t>
            </a:r>
            <a:r>
              <a:rPr lang="es-CO" sz="2400" b="1" dirty="0"/>
              <a:t>las tinieblas que la </a:t>
            </a:r>
            <a:r>
              <a:rPr lang="es-CO" sz="2400" b="1" dirty="0" smtClean="0"/>
              <a:t>luz». </a:t>
            </a:r>
            <a:r>
              <a:rPr lang="es-CO" sz="2400" b="1" u="sng" dirty="0" smtClean="0"/>
              <a:t>(Juan 3:19</a:t>
            </a:r>
            <a:r>
              <a:rPr lang="es-CO" sz="2400" b="1" dirty="0" smtClean="0"/>
              <a:t>).</a:t>
            </a:r>
            <a:endParaRPr lang="es-CO" sz="2400" b="1" dirty="0"/>
          </a:p>
        </p:txBody>
      </p:sp>
    </p:spTree>
    <p:extLst>
      <p:ext uri="{BB962C8B-B14F-4D97-AF65-F5344CB8AC3E}">
        <p14:creationId xmlns:p14="http://schemas.microsoft.com/office/powerpoint/2010/main" val="215612276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5 Marcador de contenido"/>
          <p:cNvGraphicFramePr>
            <a:graphicFrameLocks noGrp="1"/>
          </p:cNvGraphicFramePr>
          <p:nvPr>
            <p:ph idx="1"/>
            <p:extLst>
              <p:ext uri="{D42A27DB-BD31-4B8C-83A1-F6EECF244321}">
                <p14:modId xmlns:p14="http://schemas.microsoft.com/office/powerpoint/2010/main" val="2153007969"/>
              </p:ext>
            </p:extLst>
          </p:nvPr>
        </p:nvGraphicFramePr>
        <p:xfrm>
          <a:off x="457200" y="404664"/>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8562593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5302735"/>
              </p:ext>
            </p:extLst>
          </p:nvPr>
        </p:nvGraphicFramePr>
        <p:xfrm>
          <a:off x="457200" y="404664"/>
          <a:ext cx="8229600" cy="61206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00887916"/>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519013942"/>
              </p:ext>
            </p:extLst>
          </p:nvPr>
        </p:nvGraphicFramePr>
        <p:xfrm>
          <a:off x="0" y="332656"/>
          <a:ext cx="868680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32384048"/>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8640"/>
            <a:ext cx="9144000" cy="6669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1835696" y="404664"/>
            <a:ext cx="5760640" cy="923330"/>
          </a:xfrm>
          <a:prstGeom prst="rect">
            <a:avLst/>
          </a:prstGeom>
          <a:solidFill>
            <a:schemeClr val="accent3">
              <a:lumMod val="40000"/>
              <a:lumOff val="60000"/>
            </a:schemeClr>
          </a:solidFill>
          <a:scene3d>
            <a:camera prst="orthographicFront"/>
            <a:lightRig rig="threePt" dir="t"/>
          </a:scene3d>
          <a:sp3d>
            <a:bevelT w="165100" prst="coolSlant"/>
          </a:sp3d>
        </p:spPr>
        <p:txBody>
          <a:bodyPr wrap="square">
            <a:spAutoFit/>
          </a:bodyPr>
          <a:lstStyle/>
          <a:p>
            <a:pPr algn="ctr"/>
            <a:r>
              <a:rPr lang="es-CO" sz="5400" b="1" i="1" dirty="0">
                <a:effectLst>
                  <a:outerShdw blurRad="38100" dist="38100" dir="2700000" algn="tl">
                    <a:srgbClr val="000000">
                      <a:alpha val="43137"/>
                    </a:srgbClr>
                  </a:outerShdw>
                </a:effectLst>
              </a:rPr>
              <a:t>Conclusión</a:t>
            </a:r>
          </a:p>
        </p:txBody>
      </p:sp>
      <p:sp>
        <p:nvSpPr>
          <p:cNvPr id="4" name="3 Rectángulo"/>
          <p:cNvSpPr/>
          <p:nvPr/>
        </p:nvSpPr>
        <p:spPr>
          <a:xfrm>
            <a:off x="2123728" y="5298896"/>
            <a:ext cx="5472608" cy="954107"/>
          </a:xfrm>
          <a:prstGeom prst="rect">
            <a:avLst/>
          </a:prstGeom>
          <a:solidFill>
            <a:schemeClr val="accent3">
              <a:lumMod val="40000"/>
              <a:lumOff val="60000"/>
            </a:schemeClr>
          </a:solidFill>
          <a:scene3d>
            <a:camera prst="orthographicFront"/>
            <a:lightRig rig="threePt" dir="t"/>
          </a:scene3d>
          <a:sp3d>
            <a:bevelT w="165100" prst="coolSlant"/>
          </a:sp3d>
        </p:spPr>
        <p:txBody>
          <a:bodyPr wrap="square">
            <a:spAutoFit/>
          </a:bodyPr>
          <a:lstStyle/>
          <a:p>
            <a:pPr algn="ctr"/>
            <a:r>
              <a:rPr lang="es-CO" sz="2800" b="1" i="1" dirty="0">
                <a:effectLst>
                  <a:outerShdw blurRad="38100" dist="38100" dir="2700000" algn="tl">
                    <a:srgbClr val="000000">
                      <a:alpha val="43137"/>
                    </a:srgbClr>
                  </a:outerShdw>
                </a:effectLst>
              </a:rPr>
              <a:t>Crea en la Palabra de Dios y obtendrá buenos resultados</a:t>
            </a:r>
          </a:p>
        </p:txBody>
      </p:sp>
    </p:spTree>
    <p:extLst>
      <p:ext uri="{BB962C8B-B14F-4D97-AF65-F5344CB8AC3E}">
        <p14:creationId xmlns:p14="http://schemas.microsoft.com/office/powerpoint/2010/main" val="3305858020"/>
      </p:ext>
    </p:extLst>
  </p:cSld>
  <p:clrMapOvr>
    <a:masterClrMapping/>
  </p:clrMapOvr>
  <p:transition spd="slow">
    <p:wheel spokes="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a:solidFill>
            <a:schemeClr val="bg1">
              <a:lumMod val="95000"/>
            </a:schemeClr>
          </a:solidFill>
          <a:scene3d>
            <a:camera prst="orthographicFront"/>
            <a:lightRig rig="threePt" dir="t"/>
          </a:scene3d>
          <a:sp3d>
            <a:bevelT w="165100" prst="coolSlant"/>
          </a:sp3d>
        </p:spPr>
        <p:txBody>
          <a:bodyPr>
            <a:normAutofit/>
          </a:bodyPr>
          <a:lstStyle/>
          <a:p>
            <a:pPr marL="0" indent="0">
              <a:buNone/>
            </a:pPr>
            <a:endParaRPr lang="es-CO" sz="4400" b="1" dirty="0" smtClean="0"/>
          </a:p>
          <a:p>
            <a:pPr marL="0" indent="0">
              <a:buNone/>
            </a:pPr>
            <a:r>
              <a:rPr lang="es-CO" sz="4400" b="1" dirty="0" smtClean="0"/>
              <a:t>Este </a:t>
            </a:r>
            <a:r>
              <a:rPr lang="es-CO" sz="4400" b="1" dirty="0" smtClean="0"/>
              <a:t>tema:</a:t>
            </a:r>
          </a:p>
          <a:p>
            <a:pPr marL="0" indent="0">
              <a:buNone/>
            </a:pPr>
            <a:r>
              <a:rPr lang="es-CO" sz="4400" b="1" i="1" dirty="0" smtClean="0">
                <a:solidFill>
                  <a:srgbClr val="FF0000"/>
                </a:solidFill>
                <a:effectLst>
                  <a:outerShdw blurRad="38100" dist="38100" dir="2700000" algn="tl">
                    <a:srgbClr val="000000">
                      <a:alpha val="43137"/>
                    </a:srgbClr>
                  </a:outerShdw>
                </a:effectLst>
                <a:latin typeface="Algerian" pitchFamily="82" charset="0"/>
              </a:rPr>
              <a:t>¡que hacer con la duda?</a:t>
            </a:r>
          </a:p>
          <a:p>
            <a:pPr marL="0" indent="0">
              <a:buNone/>
            </a:pPr>
            <a:r>
              <a:rPr lang="es-CO" sz="4400" b="1" dirty="0" smtClean="0"/>
              <a:t>Fue extraído del Camino a Cristo</a:t>
            </a:r>
          </a:p>
          <a:p>
            <a:pPr marL="0" indent="0">
              <a:buNone/>
            </a:pPr>
            <a:r>
              <a:rPr lang="es-CO" sz="4400" b="1" dirty="0" smtClean="0"/>
              <a:t>Capítulo 12</a:t>
            </a:r>
            <a:endParaRPr lang="es-CO" sz="4400" b="1" dirty="0"/>
          </a:p>
        </p:txBody>
      </p:sp>
    </p:spTree>
    <p:extLst>
      <p:ext uri="{BB962C8B-B14F-4D97-AF65-F5344CB8AC3E}">
        <p14:creationId xmlns:p14="http://schemas.microsoft.com/office/powerpoint/2010/main" val="2162668363"/>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865</TotalTime>
  <Words>2926</Words>
  <Application>Microsoft Office PowerPoint</Application>
  <PresentationFormat>Presentación en pantalla (4:3)</PresentationFormat>
  <Paragraphs>89</Paragraphs>
  <Slides>25</Slides>
  <Notes>0</Notes>
  <HiddenSlides>0</HiddenSlides>
  <MMClips>0</MMClips>
  <ScaleCrop>false</ScaleCrop>
  <HeadingPairs>
    <vt:vector size="4" baseType="variant">
      <vt:variant>
        <vt:lpstr>Tema</vt:lpstr>
      </vt:variant>
      <vt:variant>
        <vt:i4>1</vt:i4>
      </vt:variant>
      <vt:variant>
        <vt:lpstr>Títulos de diapositiva</vt:lpstr>
      </vt:variant>
      <vt:variant>
        <vt:i4>25</vt:i4>
      </vt:variant>
    </vt:vector>
  </HeadingPairs>
  <TitlesOfParts>
    <vt:vector size="26" baseType="lpstr">
      <vt:lpstr>Tema de Office</vt:lpstr>
      <vt:lpstr>¿QUE HACER CON LA DUDA?</vt:lpstr>
      <vt:lpstr>¿QUE HACER CON LA DUDA?</vt:lpstr>
      <vt:lpstr>Presentación de PowerPoint</vt:lpstr>
      <vt:lpstr>Presentación de PowerPoint</vt:lpstr>
      <vt:lpstr>Misterios del amor de Dios</vt:lpstr>
      <vt:lpstr>Presentación de PowerPoint</vt:lpstr>
      <vt:lpstr>¿Cómo explicar esto?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engaño del pecado</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QUE HACER CON LA DUDA</dc:title>
  <dc:creator>TEMAS DE FE</dc:creator>
  <cp:lastModifiedBy>TEMAS DE FE</cp:lastModifiedBy>
  <cp:revision>71</cp:revision>
  <dcterms:created xsi:type="dcterms:W3CDTF">2016-05-30T04:43:56Z</dcterms:created>
  <dcterms:modified xsi:type="dcterms:W3CDTF">2016-07-09T01:00:17Z</dcterms:modified>
</cp:coreProperties>
</file>